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2"/>
  </p:notesMasterIdLst>
  <p:sldIdLst>
    <p:sldId id="271" r:id="rId2"/>
    <p:sldId id="295" r:id="rId3"/>
    <p:sldId id="274" r:id="rId4"/>
    <p:sldId id="279" r:id="rId5"/>
    <p:sldId id="258" r:id="rId6"/>
    <p:sldId id="315" r:id="rId7"/>
    <p:sldId id="316" r:id="rId8"/>
    <p:sldId id="338" r:id="rId9"/>
    <p:sldId id="337" r:id="rId10"/>
    <p:sldId id="320" r:id="rId11"/>
    <p:sldId id="321" r:id="rId12"/>
    <p:sldId id="322" r:id="rId13"/>
    <p:sldId id="323" r:id="rId14"/>
    <p:sldId id="324" r:id="rId15"/>
    <p:sldId id="325" r:id="rId16"/>
    <p:sldId id="326" r:id="rId17"/>
    <p:sldId id="327" r:id="rId18"/>
    <p:sldId id="328" r:id="rId19"/>
    <p:sldId id="329" r:id="rId20"/>
    <p:sldId id="330" r:id="rId21"/>
    <p:sldId id="331" r:id="rId22"/>
    <p:sldId id="332" r:id="rId23"/>
    <p:sldId id="333" r:id="rId24"/>
    <p:sldId id="334" r:id="rId25"/>
    <p:sldId id="335" r:id="rId26"/>
    <p:sldId id="336" r:id="rId27"/>
    <p:sldId id="417" r:id="rId28"/>
    <p:sldId id="418" r:id="rId29"/>
    <p:sldId id="419" r:id="rId30"/>
    <p:sldId id="420" r:id="rId31"/>
    <p:sldId id="286" r:id="rId32"/>
    <p:sldId id="341" r:id="rId33"/>
    <p:sldId id="339" r:id="rId34"/>
    <p:sldId id="340" r:id="rId35"/>
    <p:sldId id="360" r:id="rId36"/>
    <p:sldId id="361" r:id="rId37"/>
    <p:sldId id="362" r:id="rId38"/>
    <p:sldId id="363" r:id="rId39"/>
    <p:sldId id="364" r:id="rId40"/>
    <p:sldId id="365" r:id="rId41"/>
    <p:sldId id="366" r:id="rId42"/>
    <p:sldId id="367" r:id="rId43"/>
    <p:sldId id="368" r:id="rId44"/>
    <p:sldId id="369" r:id="rId45"/>
    <p:sldId id="370" r:id="rId46"/>
    <p:sldId id="371" r:id="rId47"/>
    <p:sldId id="372" r:id="rId48"/>
    <p:sldId id="373" r:id="rId49"/>
    <p:sldId id="374" r:id="rId50"/>
    <p:sldId id="375" r:id="rId51"/>
    <p:sldId id="376" r:id="rId52"/>
    <p:sldId id="377" r:id="rId53"/>
    <p:sldId id="378" r:id="rId54"/>
    <p:sldId id="379" r:id="rId55"/>
    <p:sldId id="380" r:id="rId56"/>
    <p:sldId id="296" r:id="rId57"/>
    <p:sldId id="349" r:id="rId58"/>
    <p:sldId id="350" r:id="rId59"/>
    <p:sldId id="393" r:id="rId60"/>
    <p:sldId id="381" r:id="rId61"/>
    <p:sldId id="382" r:id="rId62"/>
    <p:sldId id="383" r:id="rId63"/>
    <p:sldId id="384" r:id="rId64"/>
    <p:sldId id="385" r:id="rId65"/>
    <p:sldId id="386" r:id="rId66"/>
    <p:sldId id="387" r:id="rId67"/>
    <p:sldId id="388" r:id="rId68"/>
    <p:sldId id="389" r:id="rId69"/>
    <p:sldId id="390" r:id="rId70"/>
    <p:sldId id="391" r:id="rId71"/>
    <p:sldId id="392" r:id="rId72"/>
    <p:sldId id="394" r:id="rId73"/>
    <p:sldId id="395" r:id="rId74"/>
    <p:sldId id="396" r:id="rId75"/>
    <p:sldId id="397" r:id="rId76"/>
    <p:sldId id="398" r:id="rId77"/>
    <p:sldId id="399" r:id="rId78"/>
    <p:sldId id="400" r:id="rId79"/>
    <p:sldId id="402" r:id="rId80"/>
    <p:sldId id="403" r:id="rId81"/>
    <p:sldId id="404" r:id="rId82"/>
    <p:sldId id="405" r:id="rId83"/>
    <p:sldId id="406" r:id="rId84"/>
    <p:sldId id="407" r:id="rId85"/>
    <p:sldId id="408" r:id="rId86"/>
    <p:sldId id="409" r:id="rId87"/>
    <p:sldId id="410" r:id="rId88"/>
    <p:sldId id="411" r:id="rId89"/>
    <p:sldId id="412" r:id="rId90"/>
    <p:sldId id="413" r:id="rId91"/>
    <p:sldId id="415" r:id="rId92"/>
    <p:sldId id="416" r:id="rId93"/>
    <p:sldId id="354" r:id="rId94"/>
    <p:sldId id="358" r:id="rId95"/>
    <p:sldId id="357" r:id="rId96"/>
    <p:sldId id="421" r:id="rId97"/>
    <p:sldId id="304" r:id="rId98"/>
    <p:sldId id="305" r:id="rId99"/>
    <p:sldId id="356" r:id="rId100"/>
    <p:sldId id="311" r:id="rId101"/>
  </p:sldIdLst>
  <p:sldSz cx="9144000" cy="6858000" type="screen4x3"/>
  <p:notesSz cx="6805613" cy="9939338"/>
  <p:embeddedFontLst>
    <p:embeddedFont>
      <p:font typeface="나눔고딕 ExtraBold" panose="020D0904000000000000" pitchFamily="50" charset="-127"/>
      <p:regular r:id="rId103"/>
      <p:bold r:id="rId104"/>
    </p:embeddedFont>
    <p:embeddedFont>
      <p:font typeface="나눔명조" panose="02020603020101020101" pitchFamily="18" charset="-127"/>
      <p:regular r:id="rId105"/>
      <p:bold r:id="rId106"/>
    </p:embeddedFont>
    <p:embeddedFont>
      <p:font typeface="맑은 고딕" panose="020B0503020000020004" pitchFamily="50" charset="-127"/>
      <p:regular r:id="rId107"/>
      <p:bold r:id="rId108"/>
    </p:embeddedFont>
    <p:embeddedFont>
      <p:font typeface="나눔고딕" panose="020D0604000000000000" pitchFamily="50" charset="-127"/>
      <p:regular r:id="rId109"/>
      <p:bold r:id="rId11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92" autoAdjust="0"/>
    <p:restoredTop sz="86871" autoAdjust="0"/>
  </p:normalViewPr>
  <p:slideViewPr>
    <p:cSldViewPr>
      <p:cViewPr varScale="1">
        <p:scale>
          <a:sx n="76" d="100"/>
          <a:sy n="76" d="100"/>
        </p:scale>
        <p:origin x="1603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font" Target="fonts/font5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notesMaster" Target="notesMasters/notesMaster1.xml"/><Relationship Id="rId110" Type="http://schemas.openxmlformats.org/officeDocument/2006/relationships/font" Target="fonts/font8.fntdata"/><Relationship Id="rId115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3.fntdata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1.fntdata"/><Relationship Id="rId108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4.fntdata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7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91332F-7BC4-4F1B-B287-3B60BEEC5612}" type="doc">
      <dgm:prSet loTypeId="urn:microsoft.com/office/officeart/2005/8/layout/venn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951E7FD-5203-4A53-9108-6A8DE49D45AA}">
      <dgm:prSet phldrT="[텍스트]" custT="1"/>
      <dgm:spPr>
        <a:solidFill>
          <a:schemeClr val="accent1">
            <a:lumMod val="40000"/>
            <a:lumOff val="6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800" b="1" dirty="0">
              <a:latin typeface="나눔고딕" pitchFamily="50" charset="-127"/>
              <a:ea typeface="나눔고딕" pitchFamily="50" charset="-127"/>
            </a:rPr>
            <a:t>버전 저장 </a:t>
          </a:r>
          <a:r>
            <a:rPr lang="en-US" altLang="ko-KR" sz="1800" b="1" dirty="0">
              <a:latin typeface="나눔고딕" pitchFamily="50" charset="-127"/>
              <a:ea typeface="나눔고딕" pitchFamily="50" charset="-127"/>
            </a:rPr>
            <a:t>/ </a:t>
          </a:r>
          <a:r>
            <a:rPr lang="ko-KR" altLang="en-US" sz="1800" b="1" dirty="0">
              <a:latin typeface="나눔고딕" pitchFamily="50" charset="-127"/>
              <a:ea typeface="나눔고딕" pitchFamily="50" charset="-127"/>
            </a:rPr>
            <a:t>관리</a:t>
          </a:r>
        </a:p>
      </dgm:t>
    </dgm:pt>
    <dgm:pt modelId="{F789CD09-56DB-48D1-8ADA-7C0CBC8B1C7C}" type="parTrans" cxnId="{B5D2F6A9-1635-4DE2-8E9E-074789B20FEF}">
      <dgm:prSet/>
      <dgm:spPr/>
      <dgm:t>
        <a:bodyPr/>
        <a:lstStyle/>
        <a:p>
          <a:pPr latinLnBrk="1"/>
          <a:endParaRPr lang="ko-KR" altLang="en-US" sz="1200">
            <a:latin typeface="나눔고딕" pitchFamily="50" charset="-127"/>
            <a:ea typeface="나눔고딕" pitchFamily="50" charset="-127"/>
          </a:endParaRPr>
        </a:p>
      </dgm:t>
    </dgm:pt>
    <dgm:pt modelId="{FE15385D-6672-4EEC-8BEF-96AB1656BE34}" type="sibTrans" cxnId="{B5D2F6A9-1635-4DE2-8E9E-074789B20FEF}">
      <dgm:prSet/>
      <dgm:spPr/>
      <dgm:t>
        <a:bodyPr/>
        <a:lstStyle/>
        <a:p>
          <a:pPr latinLnBrk="1"/>
          <a:endParaRPr lang="ko-KR" altLang="en-US" sz="1200">
            <a:latin typeface="나눔고딕" pitchFamily="50" charset="-127"/>
            <a:ea typeface="나눔고딕" pitchFamily="50" charset="-127"/>
          </a:endParaRPr>
        </a:p>
      </dgm:t>
    </dgm:pt>
    <dgm:pt modelId="{577A3C65-3F6E-4C9B-B5B0-30E5FF8ED199}">
      <dgm:prSet phldrT="[텍스트]" custT="1"/>
      <dgm:spPr>
        <a:solidFill>
          <a:schemeClr val="accent1">
            <a:lumMod val="50000"/>
          </a:schemeClr>
        </a:solidFill>
        <a:ln w="76200"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sz="1800" b="1" dirty="0">
              <a:latin typeface="나눔고딕" pitchFamily="50" charset="-127"/>
              <a:ea typeface="나눔고딕" pitchFamily="50" charset="-127"/>
            </a:rPr>
            <a:t>파일 저장</a:t>
          </a:r>
        </a:p>
      </dgm:t>
    </dgm:pt>
    <dgm:pt modelId="{3C6AE6FE-E1BC-448F-A55E-479946D957D8}" type="parTrans" cxnId="{EF97A25C-F979-4EF7-AC1A-447654C97DCB}">
      <dgm:prSet/>
      <dgm:spPr/>
      <dgm:t>
        <a:bodyPr/>
        <a:lstStyle/>
        <a:p>
          <a:pPr latinLnBrk="1"/>
          <a:endParaRPr lang="ko-KR" altLang="en-US" sz="1200">
            <a:latin typeface="나눔고딕" pitchFamily="50" charset="-127"/>
            <a:ea typeface="나눔고딕" pitchFamily="50" charset="-127"/>
          </a:endParaRPr>
        </a:p>
      </dgm:t>
    </dgm:pt>
    <dgm:pt modelId="{F11B285B-41FE-4A5A-87EF-3D5F04C09150}" type="sibTrans" cxnId="{EF97A25C-F979-4EF7-AC1A-447654C97DCB}">
      <dgm:prSet/>
      <dgm:spPr/>
      <dgm:t>
        <a:bodyPr/>
        <a:lstStyle/>
        <a:p>
          <a:pPr latinLnBrk="1"/>
          <a:endParaRPr lang="ko-KR" altLang="en-US" sz="1200">
            <a:latin typeface="나눔고딕" pitchFamily="50" charset="-127"/>
            <a:ea typeface="나눔고딕" pitchFamily="50" charset="-127"/>
          </a:endParaRPr>
        </a:p>
      </dgm:t>
    </dgm:pt>
    <dgm:pt modelId="{28C52F0E-A17F-436D-8CC8-7112AE205DF2}">
      <dgm:prSet phldrT="[텍스트]" custT="1"/>
      <dgm:spPr>
        <a:solidFill>
          <a:schemeClr val="accent1">
            <a:lumMod val="75000"/>
          </a:schemeClr>
        </a:solidFill>
        <a:ln w="76200"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sz="1800" b="1" dirty="0">
              <a:latin typeface="나눔고딕" pitchFamily="50" charset="-127"/>
              <a:ea typeface="나눔고딕" pitchFamily="50" charset="-127"/>
            </a:rPr>
            <a:t>프로젝트 관리</a:t>
          </a:r>
        </a:p>
      </dgm:t>
    </dgm:pt>
    <dgm:pt modelId="{9CFF1C2B-CA3C-4238-B84F-EBD577DAA255}" type="parTrans" cxnId="{8D0FFE5B-A2B4-4DBE-B280-51BC5319DD4C}">
      <dgm:prSet/>
      <dgm:spPr/>
      <dgm:t>
        <a:bodyPr/>
        <a:lstStyle/>
        <a:p>
          <a:pPr latinLnBrk="1"/>
          <a:endParaRPr lang="ko-KR" altLang="en-US" sz="1600"/>
        </a:p>
      </dgm:t>
    </dgm:pt>
    <dgm:pt modelId="{234819FC-3ECA-4150-8A3F-A4B40EC9249C}" type="sibTrans" cxnId="{8D0FFE5B-A2B4-4DBE-B280-51BC5319DD4C}">
      <dgm:prSet/>
      <dgm:spPr/>
      <dgm:t>
        <a:bodyPr/>
        <a:lstStyle/>
        <a:p>
          <a:pPr latinLnBrk="1"/>
          <a:endParaRPr lang="ko-KR" altLang="en-US" sz="1600"/>
        </a:p>
      </dgm:t>
    </dgm:pt>
    <dgm:pt modelId="{6A905EFB-2862-493D-B478-F680702B2CAD}" type="pres">
      <dgm:prSet presAssocID="{4291332F-7BC4-4F1B-B287-3B60BEEC5612}" presName="Name0" presStyleCnt="0">
        <dgm:presLayoutVars>
          <dgm:chMax val="7"/>
          <dgm:resizeHandles val="exact"/>
        </dgm:presLayoutVars>
      </dgm:prSet>
      <dgm:spPr/>
    </dgm:pt>
    <dgm:pt modelId="{EE47C51A-AA0C-4159-9BC0-8DB0FEE55A58}" type="pres">
      <dgm:prSet presAssocID="{4291332F-7BC4-4F1B-B287-3B60BEEC5612}" presName="comp1" presStyleCnt="0"/>
      <dgm:spPr/>
    </dgm:pt>
    <dgm:pt modelId="{2ABAC669-813D-4075-8C8D-845447AF06BB}" type="pres">
      <dgm:prSet presAssocID="{4291332F-7BC4-4F1B-B287-3B60BEEC5612}" presName="circle1" presStyleLbl="node1" presStyleIdx="0" presStyleCnt="3" custScaleX="130294"/>
      <dgm:spPr/>
    </dgm:pt>
    <dgm:pt modelId="{F06647A8-B67E-4884-89F5-21D3407A0221}" type="pres">
      <dgm:prSet presAssocID="{4291332F-7BC4-4F1B-B287-3B60BEEC5612}" presName="c1text" presStyleLbl="node1" presStyleIdx="0" presStyleCnt="3">
        <dgm:presLayoutVars>
          <dgm:bulletEnabled val="1"/>
        </dgm:presLayoutVars>
      </dgm:prSet>
      <dgm:spPr/>
    </dgm:pt>
    <dgm:pt modelId="{C6443943-354E-4CF5-A151-E4CB2CB3BE58}" type="pres">
      <dgm:prSet presAssocID="{4291332F-7BC4-4F1B-B287-3B60BEEC5612}" presName="comp2" presStyleCnt="0"/>
      <dgm:spPr/>
    </dgm:pt>
    <dgm:pt modelId="{972A973F-6C05-4630-99D0-A9B0F7E20237}" type="pres">
      <dgm:prSet presAssocID="{4291332F-7BC4-4F1B-B287-3B60BEEC5612}" presName="circle2" presStyleLbl="node1" presStyleIdx="1" presStyleCnt="3" custScaleX="120271"/>
      <dgm:spPr/>
    </dgm:pt>
    <dgm:pt modelId="{19ADD5AE-AB79-4368-B02B-278BE210C916}" type="pres">
      <dgm:prSet presAssocID="{4291332F-7BC4-4F1B-B287-3B60BEEC5612}" presName="c2text" presStyleLbl="node1" presStyleIdx="1" presStyleCnt="3">
        <dgm:presLayoutVars>
          <dgm:bulletEnabled val="1"/>
        </dgm:presLayoutVars>
      </dgm:prSet>
      <dgm:spPr/>
    </dgm:pt>
    <dgm:pt modelId="{B344451D-41A8-4188-9560-A6078B623201}" type="pres">
      <dgm:prSet presAssocID="{4291332F-7BC4-4F1B-B287-3B60BEEC5612}" presName="comp3" presStyleCnt="0"/>
      <dgm:spPr/>
    </dgm:pt>
    <dgm:pt modelId="{E5438373-EDFF-4FB8-936F-F529F52946BD}" type="pres">
      <dgm:prSet presAssocID="{4291332F-7BC4-4F1B-B287-3B60BEEC5612}" presName="circle3" presStyleLbl="node1" presStyleIdx="2" presStyleCnt="3"/>
      <dgm:spPr/>
    </dgm:pt>
    <dgm:pt modelId="{55AC992F-B00A-49E7-94D0-8AE924A9D994}" type="pres">
      <dgm:prSet presAssocID="{4291332F-7BC4-4F1B-B287-3B60BEEC5612}" presName="c3text" presStyleLbl="node1" presStyleIdx="2" presStyleCnt="3">
        <dgm:presLayoutVars>
          <dgm:bulletEnabled val="1"/>
        </dgm:presLayoutVars>
      </dgm:prSet>
      <dgm:spPr/>
    </dgm:pt>
  </dgm:ptLst>
  <dgm:cxnLst>
    <dgm:cxn modelId="{8D0FFE5B-A2B4-4DBE-B280-51BC5319DD4C}" srcId="{4291332F-7BC4-4F1B-B287-3B60BEEC5612}" destId="{28C52F0E-A17F-436D-8CC8-7112AE205DF2}" srcOrd="1" destOrd="0" parTransId="{9CFF1C2B-CA3C-4238-B84F-EBD577DAA255}" sibTransId="{234819FC-3ECA-4150-8A3F-A4B40EC9249C}"/>
    <dgm:cxn modelId="{EF97A25C-F979-4EF7-AC1A-447654C97DCB}" srcId="{4291332F-7BC4-4F1B-B287-3B60BEEC5612}" destId="{577A3C65-3F6E-4C9B-B5B0-30E5FF8ED199}" srcOrd="2" destOrd="0" parTransId="{3C6AE6FE-E1BC-448F-A55E-479946D957D8}" sibTransId="{F11B285B-41FE-4A5A-87EF-3D5F04C09150}"/>
    <dgm:cxn modelId="{71F25944-0C21-4C9F-9CC7-041905944035}" type="presOf" srcId="{28C52F0E-A17F-436D-8CC8-7112AE205DF2}" destId="{19ADD5AE-AB79-4368-B02B-278BE210C916}" srcOrd="1" destOrd="0" presId="urn:microsoft.com/office/officeart/2005/8/layout/venn2"/>
    <dgm:cxn modelId="{E8063668-3EE2-43CB-93F4-50FEE1B24F25}" type="presOf" srcId="{577A3C65-3F6E-4C9B-B5B0-30E5FF8ED199}" destId="{55AC992F-B00A-49E7-94D0-8AE924A9D994}" srcOrd="1" destOrd="0" presId="urn:microsoft.com/office/officeart/2005/8/layout/venn2"/>
    <dgm:cxn modelId="{87BE0C7C-27B5-4542-91EB-C8C3840CA226}" type="presOf" srcId="{8951E7FD-5203-4A53-9108-6A8DE49D45AA}" destId="{2ABAC669-813D-4075-8C8D-845447AF06BB}" srcOrd="0" destOrd="0" presId="urn:microsoft.com/office/officeart/2005/8/layout/venn2"/>
    <dgm:cxn modelId="{7973AC7E-6806-490B-B81D-78FD606697FB}" type="presOf" srcId="{28C52F0E-A17F-436D-8CC8-7112AE205DF2}" destId="{972A973F-6C05-4630-99D0-A9B0F7E20237}" srcOrd="0" destOrd="0" presId="urn:microsoft.com/office/officeart/2005/8/layout/venn2"/>
    <dgm:cxn modelId="{B5D2F6A9-1635-4DE2-8E9E-074789B20FEF}" srcId="{4291332F-7BC4-4F1B-B287-3B60BEEC5612}" destId="{8951E7FD-5203-4A53-9108-6A8DE49D45AA}" srcOrd="0" destOrd="0" parTransId="{F789CD09-56DB-48D1-8ADA-7C0CBC8B1C7C}" sibTransId="{FE15385D-6672-4EEC-8BEF-96AB1656BE34}"/>
    <dgm:cxn modelId="{4D3336D0-7D38-4069-A143-89C0B7DDC2D6}" type="presOf" srcId="{8951E7FD-5203-4A53-9108-6A8DE49D45AA}" destId="{F06647A8-B67E-4884-89F5-21D3407A0221}" srcOrd="1" destOrd="0" presId="urn:microsoft.com/office/officeart/2005/8/layout/venn2"/>
    <dgm:cxn modelId="{B6B2B7F4-4260-4170-A585-8FEE92C22745}" type="presOf" srcId="{577A3C65-3F6E-4C9B-B5B0-30E5FF8ED199}" destId="{E5438373-EDFF-4FB8-936F-F529F52946BD}" srcOrd="0" destOrd="0" presId="urn:microsoft.com/office/officeart/2005/8/layout/venn2"/>
    <dgm:cxn modelId="{B17CA7F8-E1E2-407F-83C2-3A3FDF579DF6}" type="presOf" srcId="{4291332F-7BC4-4F1B-B287-3B60BEEC5612}" destId="{6A905EFB-2862-493D-B478-F680702B2CAD}" srcOrd="0" destOrd="0" presId="urn:microsoft.com/office/officeart/2005/8/layout/venn2"/>
    <dgm:cxn modelId="{6EDF1791-7D4E-4721-B24D-BEBD676FFF59}" type="presParOf" srcId="{6A905EFB-2862-493D-B478-F680702B2CAD}" destId="{EE47C51A-AA0C-4159-9BC0-8DB0FEE55A58}" srcOrd="0" destOrd="0" presId="urn:microsoft.com/office/officeart/2005/8/layout/venn2"/>
    <dgm:cxn modelId="{E2819B03-49A5-47D9-B3B4-9917D99256AE}" type="presParOf" srcId="{EE47C51A-AA0C-4159-9BC0-8DB0FEE55A58}" destId="{2ABAC669-813D-4075-8C8D-845447AF06BB}" srcOrd="0" destOrd="0" presId="urn:microsoft.com/office/officeart/2005/8/layout/venn2"/>
    <dgm:cxn modelId="{12EA30CA-0B97-4650-AEB3-A7F4630DE198}" type="presParOf" srcId="{EE47C51A-AA0C-4159-9BC0-8DB0FEE55A58}" destId="{F06647A8-B67E-4884-89F5-21D3407A0221}" srcOrd="1" destOrd="0" presId="urn:microsoft.com/office/officeart/2005/8/layout/venn2"/>
    <dgm:cxn modelId="{385ED081-9842-4723-BADD-D02A973ACAD2}" type="presParOf" srcId="{6A905EFB-2862-493D-B478-F680702B2CAD}" destId="{C6443943-354E-4CF5-A151-E4CB2CB3BE58}" srcOrd="1" destOrd="0" presId="urn:microsoft.com/office/officeart/2005/8/layout/venn2"/>
    <dgm:cxn modelId="{414EAA81-4D37-43A5-9140-1B7BCFAF4783}" type="presParOf" srcId="{C6443943-354E-4CF5-A151-E4CB2CB3BE58}" destId="{972A973F-6C05-4630-99D0-A9B0F7E20237}" srcOrd="0" destOrd="0" presId="urn:microsoft.com/office/officeart/2005/8/layout/venn2"/>
    <dgm:cxn modelId="{6EEBF91D-6F51-48C0-93FC-F365CD2A2C60}" type="presParOf" srcId="{C6443943-354E-4CF5-A151-E4CB2CB3BE58}" destId="{19ADD5AE-AB79-4368-B02B-278BE210C916}" srcOrd="1" destOrd="0" presId="urn:microsoft.com/office/officeart/2005/8/layout/venn2"/>
    <dgm:cxn modelId="{DB6AFDA3-F612-42B6-8FAF-6C8E9E0E5129}" type="presParOf" srcId="{6A905EFB-2862-493D-B478-F680702B2CAD}" destId="{B344451D-41A8-4188-9560-A6078B623201}" srcOrd="2" destOrd="0" presId="urn:microsoft.com/office/officeart/2005/8/layout/venn2"/>
    <dgm:cxn modelId="{E2CFA51D-DE99-4FE5-8239-9FF5E1B9F543}" type="presParOf" srcId="{B344451D-41A8-4188-9560-A6078B623201}" destId="{E5438373-EDFF-4FB8-936F-F529F52946BD}" srcOrd="0" destOrd="0" presId="urn:microsoft.com/office/officeart/2005/8/layout/venn2"/>
    <dgm:cxn modelId="{71D2B86B-B1E0-4E3B-91B7-5BB785E71891}" type="presParOf" srcId="{B344451D-41A8-4188-9560-A6078B623201}" destId="{55AC992F-B00A-49E7-94D0-8AE924A9D994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291332F-7BC4-4F1B-B287-3B60BEEC5612}" type="doc">
      <dgm:prSet loTypeId="urn:microsoft.com/office/officeart/2005/8/layout/venn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951E7FD-5203-4A53-9108-6A8DE49D45AA}">
      <dgm:prSet phldrT="[텍스트]" custT="1"/>
      <dgm:spPr>
        <a:solidFill>
          <a:schemeClr val="accent1">
            <a:lumMod val="20000"/>
            <a:lumOff val="8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800" b="1" baseline="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버전 기록 공유</a:t>
          </a:r>
        </a:p>
      </dgm:t>
    </dgm:pt>
    <dgm:pt modelId="{F789CD09-56DB-48D1-8ADA-7C0CBC8B1C7C}" type="parTrans" cxnId="{B5D2F6A9-1635-4DE2-8E9E-074789B20FEF}">
      <dgm:prSet/>
      <dgm:spPr/>
      <dgm:t>
        <a:bodyPr/>
        <a:lstStyle/>
        <a:p>
          <a:pPr latinLnBrk="1"/>
          <a:endParaRPr lang="ko-KR" altLang="en-US" sz="1200">
            <a:latin typeface="나눔고딕" pitchFamily="50" charset="-127"/>
            <a:ea typeface="나눔고딕" pitchFamily="50" charset="-127"/>
          </a:endParaRPr>
        </a:p>
      </dgm:t>
    </dgm:pt>
    <dgm:pt modelId="{FE15385D-6672-4EEC-8BEF-96AB1656BE34}" type="sibTrans" cxnId="{B5D2F6A9-1635-4DE2-8E9E-074789B20FEF}">
      <dgm:prSet/>
      <dgm:spPr/>
      <dgm:t>
        <a:bodyPr/>
        <a:lstStyle/>
        <a:p>
          <a:pPr latinLnBrk="1"/>
          <a:endParaRPr lang="ko-KR" altLang="en-US" sz="1200">
            <a:latin typeface="나눔고딕" pitchFamily="50" charset="-127"/>
            <a:ea typeface="나눔고딕" pitchFamily="50" charset="-127"/>
          </a:endParaRPr>
        </a:p>
      </dgm:t>
    </dgm:pt>
    <dgm:pt modelId="{577A3C65-3F6E-4C9B-B5B0-30E5FF8ED199}">
      <dgm:prSet phldrT="[텍스트]" custT="1"/>
      <dgm:spPr>
        <a:solidFill>
          <a:schemeClr val="accent1">
            <a:lumMod val="50000"/>
          </a:schemeClr>
        </a:solidFill>
        <a:ln w="76200"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sz="1800" b="1" dirty="0">
              <a:latin typeface="나눔고딕" pitchFamily="50" charset="-127"/>
              <a:ea typeface="나눔고딕" pitchFamily="50" charset="-127"/>
            </a:rPr>
            <a:t>파일 저장</a:t>
          </a:r>
        </a:p>
      </dgm:t>
    </dgm:pt>
    <dgm:pt modelId="{3C6AE6FE-E1BC-448F-A55E-479946D957D8}" type="parTrans" cxnId="{EF97A25C-F979-4EF7-AC1A-447654C97DCB}">
      <dgm:prSet/>
      <dgm:spPr/>
      <dgm:t>
        <a:bodyPr/>
        <a:lstStyle/>
        <a:p>
          <a:pPr latinLnBrk="1"/>
          <a:endParaRPr lang="ko-KR" altLang="en-US" sz="1200">
            <a:latin typeface="나눔고딕" pitchFamily="50" charset="-127"/>
            <a:ea typeface="나눔고딕" pitchFamily="50" charset="-127"/>
          </a:endParaRPr>
        </a:p>
      </dgm:t>
    </dgm:pt>
    <dgm:pt modelId="{F11B285B-41FE-4A5A-87EF-3D5F04C09150}" type="sibTrans" cxnId="{EF97A25C-F979-4EF7-AC1A-447654C97DCB}">
      <dgm:prSet/>
      <dgm:spPr/>
      <dgm:t>
        <a:bodyPr/>
        <a:lstStyle/>
        <a:p>
          <a:pPr latinLnBrk="1"/>
          <a:endParaRPr lang="ko-KR" altLang="en-US" sz="1200">
            <a:latin typeface="나눔고딕" pitchFamily="50" charset="-127"/>
            <a:ea typeface="나눔고딕" pitchFamily="50" charset="-127"/>
          </a:endParaRPr>
        </a:p>
      </dgm:t>
    </dgm:pt>
    <dgm:pt modelId="{E7908742-5B09-49F1-9431-1314BAEC517E}">
      <dgm:prSet phldrT="[텍스트]" custT="1"/>
      <dgm:spPr>
        <a:solidFill>
          <a:schemeClr val="accent1">
            <a:lumMod val="60000"/>
            <a:lumOff val="40000"/>
          </a:schemeClr>
        </a:solidFill>
        <a:ln w="76200"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sz="1800" b="1" dirty="0">
              <a:latin typeface="나눔고딕" pitchFamily="50" charset="-127"/>
              <a:ea typeface="나눔고딕" pitchFamily="50" charset="-127"/>
            </a:rPr>
            <a:t>버전 저장</a:t>
          </a:r>
        </a:p>
      </dgm:t>
    </dgm:pt>
    <dgm:pt modelId="{6527E6DA-401B-43CB-B8BF-D9A5199AE26A}" type="sibTrans" cxnId="{0F66A4A8-FDC1-4054-88D1-2340182258F2}">
      <dgm:prSet/>
      <dgm:spPr/>
      <dgm:t>
        <a:bodyPr/>
        <a:lstStyle/>
        <a:p>
          <a:pPr latinLnBrk="1"/>
          <a:endParaRPr lang="ko-KR" altLang="en-US" sz="1200">
            <a:latin typeface="나눔고딕" pitchFamily="50" charset="-127"/>
            <a:ea typeface="나눔고딕" pitchFamily="50" charset="-127"/>
          </a:endParaRPr>
        </a:p>
      </dgm:t>
    </dgm:pt>
    <dgm:pt modelId="{73E1B5F3-DEB9-4C61-BFD9-F14CAAE5B378}" type="parTrans" cxnId="{0F66A4A8-FDC1-4054-88D1-2340182258F2}">
      <dgm:prSet/>
      <dgm:spPr/>
      <dgm:t>
        <a:bodyPr/>
        <a:lstStyle/>
        <a:p>
          <a:pPr latinLnBrk="1"/>
          <a:endParaRPr lang="ko-KR" altLang="en-US" sz="1200">
            <a:latin typeface="나눔고딕" pitchFamily="50" charset="-127"/>
            <a:ea typeface="나눔고딕" pitchFamily="50" charset="-127"/>
          </a:endParaRPr>
        </a:p>
      </dgm:t>
    </dgm:pt>
    <dgm:pt modelId="{28C52F0E-A17F-436D-8CC8-7112AE205DF2}">
      <dgm:prSet phldrT="[텍스트]" custT="1"/>
      <dgm:spPr>
        <a:solidFill>
          <a:schemeClr val="accent1">
            <a:lumMod val="75000"/>
          </a:schemeClr>
        </a:solidFill>
        <a:ln w="76200">
          <a:solidFill>
            <a:schemeClr val="bg1"/>
          </a:solidFill>
        </a:ln>
      </dgm:spPr>
      <dgm:t>
        <a:bodyPr/>
        <a:lstStyle/>
        <a:p>
          <a:pPr latinLnBrk="1"/>
          <a:r>
            <a:rPr lang="ko-KR" altLang="en-US" sz="1800" b="1" dirty="0">
              <a:latin typeface="나눔고딕" pitchFamily="50" charset="-127"/>
              <a:ea typeface="나눔고딕" pitchFamily="50" charset="-127"/>
            </a:rPr>
            <a:t>프로젝트 관리</a:t>
          </a:r>
        </a:p>
      </dgm:t>
    </dgm:pt>
    <dgm:pt modelId="{9CFF1C2B-CA3C-4238-B84F-EBD577DAA255}" type="parTrans" cxnId="{8D0FFE5B-A2B4-4DBE-B280-51BC5319DD4C}">
      <dgm:prSet/>
      <dgm:spPr/>
      <dgm:t>
        <a:bodyPr/>
        <a:lstStyle/>
        <a:p>
          <a:pPr latinLnBrk="1"/>
          <a:endParaRPr lang="ko-KR" altLang="en-US" sz="1600"/>
        </a:p>
      </dgm:t>
    </dgm:pt>
    <dgm:pt modelId="{234819FC-3ECA-4150-8A3F-A4B40EC9249C}" type="sibTrans" cxnId="{8D0FFE5B-A2B4-4DBE-B280-51BC5319DD4C}">
      <dgm:prSet/>
      <dgm:spPr/>
      <dgm:t>
        <a:bodyPr/>
        <a:lstStyle/>
        <a:p>
          <a:pPr latinLnBrk="1"/>
          <a:endParaRPr lang="ko-KR" altLang="en-US" sz="1600"/>
        </a:p>
      </dgm:t>
    </dgm:pt>
    <dgm:pt modelId="{6A905EFB-2862-493D-B478-F680702B2CAD}" type="pres">
      <dgm:prSet presAssocID="{4291332F-7BC4-4F1B-B287-3B60BEEC5612}" presName="Name0" presStyleCnt="0">
        <dgm:presLayoutVars>
          <dgm:chMax val="7"/>
          <dgm:resizeHandles val="exact"/>
        </dgm:presLayoutVars>
      </dgm:prSet>
      <dgm:spPr/>
    </dgm:pt>
    <dgm:pt modelId="{EE47C51A-AA0C-4159-9BC0-8DB0FEE55A58}" type="pres">
      <dgm:prSet presAssocID="{4291332F-7BC4-4F1B-B287-3B60BEEC5612}" presName="comp1" presStyleCnt="0"/>
      <dgm:spPr/>
    </dgm:pt>
    <dgm:pt modelId="{2ABAC669-813D-4075-8C8D-845447AF06BB}" type="pres">
      <dgm:prSet presAssocID="{4291332F-7BC4-4F1B-B287-3B60BEEC5612}" presName="circle1" presStyleLbl="node1" presStyleIdx="0" presStyleCnt="4" custScaleX="140316"/>
      <dgm:spPr/>
    </dgm:pt>
    <dgm:pt modelId="{F06647A8-B67E-4884-89F5-21D3407A0221}" type="pres">
      <dgm:prSet presAssocID="{4291332F-7BC4-4F1B-B287-3B60BEEC5612}" presName="c1text" presStyleLbl="node1" presStyleIdx="0" presStyleCnt="4">
        <dgm:presLayoutVars>
          <dgm:bulletEnabled val="1"/>
        </dgm:presLayoutVars>
      </dgm:prSet>
      <dgm:spPr/>
    </dgm:pt>
    <dgm:pt modelId="{C6443943-354E-4CF5-A151-E4CB2CB3BE58}" type="pres">
      <dgm:prSet presAssocID="{4291332F-7BC4-4F1B-B287-3B60BEEC5612}" presName="comp2" presStyleCnt="0"/>
      <dgm:spPr/>
    </dgm:pt>
    <dgm:pt modelId="{972A973F-6C05-4630-99D0-A9B0F7E20237}" type="pres">
      <dgm:prSet presAssocID="{4291332F-7BC4-4F1B-B287-3B60BEEC5612}" presName="circle2" presStyleLbl="node1" presStyleIdx="1" presStyleCnt="4" custScaleX="125283"/>
      <dgm:spPr/>
    </dgm:pt>
    <dgm:pt modelId="{19ADD5AE-AB79-4368-B02B-278BE210C916}" type="pres">
      <dgm:prSet presAssocID="{4291332F-7BC4-4F1B-B287-3B60BEEC5612}" presName="c2text" presStyleLbl="node1" presStyleIdx="1" presStyleCnt="4">
        <dgm:presLayoutVars>
          <dgm:bulletEnabled val="1"/>
        </dgm:presLayoutVars>
      </dgm:prSet>
      <dgm:spPr/>
    </dgm:pt>
    <dgm:pt modelId="{B344451D-41A8-4188-9560-A6078B623201}" type="pres">
      <dgm:prSet presAssocID="{4291332F-7BC4-4F1B-B287-3B60BEEC5612}" presName="comp3" presStyleCnt="0"/>
      <dgm:spPr/>
    </dgm:pt>
    <dgm:pt modelId="{E5438373-EDFF-4FB8-936F-F529F52946BD}" type="pres">
      <dgm:prSet presAssocID="{4291332F-7BC4-4F1B-B287-3B60BEEC5612}" presName="circle3" presStyleLbl="node1" presStyleIdx="2" presStyleCnt="4" custScaleX="105794"/>
      <dgm:spPr/>
    </dgm:pt>
    <dgm:pt modelId="{55AC992F-B00A-49E7-94D0-8AE924A9D994}" type="pres">
      <dgm:prSet presAssocID="{4291332F-7BC4-4F1B-B287-3B60BEEC5612}" presName="c3text" presStyleLbl="node1" presStyleIdx="2" presStyleCnt="4">
        <dgm:presLayoutVars>
          <dgm:bulletEnabled val="1"/>
        </dgm:presLayoutVars>
      </dgm:prSet>
      <dgm:spPr/>
    </dgm:pt>
    <dgm:pt modelId="{58DF3025-5294-4719-93BD-E712D9A8CA3B}" type="pres">
      <dgm:prSet presAssocID="{4291332F-7BC4-4F1B-B287-3B60BEEC5612}" presName="comp4" presStyleCnt="0"/>
      <dgm:spPr/>
    </dgm:pt>
    <dgm:pt modelId="{C2007406-9F6C-410F-B1A5-1D118E218775}" type="pres">
      <dgm:prSet presAssocID="{4291332F-7BC4-4F1B-B287-3B60BEEC5612}" presName="circle4" presStyleLbl="node1" presStyleIdx="3" presStyleCnt="4"/>
      <dgm:spPr/>
    </dgm:pt>
    <dgm:pt modelId="{83ECFD8B-B434-4BE9-B8E4-BD1FEB679743}" type="pres">
      <dgm:prSet presAssocID="{4291332F-7BC4-4F1B-B287-3B60BEEC5612}" presName="c4text" presStyleLbl="node1" presStyleIdx="3" presStyleCnt="4">
        <dgm:presLayoutVars>
          <dgm:bulletEnabled val="1"/>
        </dgm:presLayoutVars>
      </dgm:prSet>
      <dgm:spPr/>
    </dgm:pt>
  </dgm:ptLst>
  <dgm:cxnLst>
    <dgm:cxn modelId="{8D0FFE5B-A2B4-4DBE-B280-51BC5319DD4C}" srcId="{4291332F-7BC4-4F1B-B287-3B60BEEC5612}" destId="{28C52F0E-A17F-436D-8CC8-7112AE205DF2}" srcOrd="2" destOrd="0" parTransId="{9CFF1C2B-CA3C-4238-B84F-EBD577DAA255}" sibTransId="{234819FC-3ECA-4150-8A3F-A4B40EC9249C}"/>
    <dgm:cxn modelId="{EF97A25C-F979-4EF7-AC1A-447654C97DCB}" srcId="{4291332F-7BC4-4F1B-B287-3B60BEEC5612}" destId="{577A3C65-3F6E-4C9B-B5B0-30E5FF8ED199}" srcOrd="3" destOrd="0" parTransId="{3C6AE6FE-E1BC-448F-A55E-479946D957D8}" sibTransId="{F11B285B-41FE-4A5A-87EF-3D5F04C09150}"/>
    <dgm:cxn modelId="{CC62AB70-047C-46F7-9CE9-EFE5121265AF}" type="presOf" srcId="{28C52F0E-A17F-436D-8CC8-7112AE205DF2}" destId="{55AC992F-B00A-49E7-94D0-8AE924A9D994}" srcOrd="1" destOrd="0" presId="urn:microsoft.com/office/officeart/2005/8/layout/venn2"/>
    <dgm:cxn modelId="{E475F271-FAC2-4E32-B32B-44E7E415D51E}" type="presOf" srcId="{E7908742-5B09-49F1-9431-1314BAEC517E}" destId="{19ADD5AE-AB79-4368-B02B-278BE210C916}" srcOrd="1" destOrd="0" presId="urn:microsoft.com/office/officeart/2005/8/layout/venn2"/>
    <dgm:cxn modelId="{87BE0C7C-27B5-4542-91EB-C8C3840CA226}" type="presOf" srcId="{8951E7FD-5203-4A53-9108-6A8DE49D45AA}" destId="{2ABAC669-813D-4075-8C8D-845447AF06BB}" srcOrd="0" destOrd="0" presId="urn:microsoft.com/office/officeart/2005/8/layout/venn2"/>
    <dgm:cxn modelId="{0F66A4A8-FDC1-4054-88D1-2340182258F2}" srcId="{4291332F-7BC4-4F1B-B287-3B60BEEC5612}" destId="{E7908742-5B09-49F1-9431-1314BAEC517E}" srcOrd="1" destOrd="0" parTransId="{73E1B5F3-DEB9-4C61-BFD9-F14CAAE5B378}" sibTransId="{6527E6DA-401B-43CB-B8BF-D9A5199AE26A}"/>
    <dgm:cxn modelId="{B5D2F6A9-1635-4DE2-8E9E-074789B20FEF}" srcId="{4291332F-7BC4-4F1B-B287-3B60BEEC5612}" destId="{8951E7FD-5203-4A53-9108-6A8DE49D45AA}" srcOrd="0" destOrd="0" parTransId="{F789CD09-56DB-48D1-8ADA-7C0CBC8B1C7C}" sibTransId="{FE15385D-6672-4EEC-8BEF-96AB1656BE34}"/>
    <dgm:cxn modelId="{46F7B1B8-4832-456E-9B2F-11AD878333A1}" type="presOf" srcId="{577A3C65-3F6E-4C9B-B5B0-30E5FF8ED199}" destId="{83ECFD8B-B434-4BE9-B8E4-BD1FEB679743}" srcOrd="1" destOrd="0" presId="urn:microsoft.com/office/officeart/2005/8/layout/venn2"/>
    <dgm:cxn modelId="{EC95A5BB-2692-4593-9FE5-0B0277D00180}" type="presOf" srcId="{577A3C65-3F6E-4C9B-B5B0-30E5FF8ED199}" destId="{C2007406-9F6C-410F-B1A5-1D118E218775}" srcOrd="0" destOrd="0" presId="urn:microsoft.com/office/officeart/2005/8/layout/venn2"/>
    <dgm:cxn modelId="{4D3336D0-7D38-4069-A143-89C0B7DDC2D6}" type="presOf" srcId="{8951E7FD-5203-4A53-9108-6A8DE49D45AA}" destId="{F06647A8-B67E-4884-89F5-21D3407A0221}" srcOrd="1" destOrd="0" presId="urn:microsoft.com/office/officeart/2005/8/layout/venn2"/>
    <dgm:cxn modelId="{9560BAD3-A8A9-4C39-8FDF-B8987E9C9215}" type="presOf" srcId="{E7908742-5B09-49F1-9431-1314BAEC517E}" destId="{972A973F-6C05-4630-99D0-A9B0F7E20237}" srcOrd="0" destOrd="0" presId="urn:microsoft.com/office/officeart/2005/8/layout/venn2"/>
    <dgm:cxn modelId="{8F23B3D5-C062-40C5-A3EA-FAFF8556532D}" type="presOf" srcId="{28C52F0E-A17F-436D-8CC8-7112AE205DF2}" destId="{E5438373-EDFF-4FB8-936F-F529F52946BD}" srcOrd="0" destOrd="0" presId="urn:microsoft.com/office/officeart/2005/8/layout/venn2"/>
    <dgm:cxn modelId="{B17CA7F8-E1E2-407F-83C2-3A3FDF579DF6}" type="presOf" srcId="{4291332F-7BC4-4F1B-B287-3B60BEEC5612}" destId="{6A905EFB-2862-493D-B478-F680702B2CAD}" srcOrd="0" destOrd="0" presId="urn:microsoft.com/office/officeart/2005/8/layout/venn2"/>
    <dgm:cxn modelId="{6EDF1791-7D4E-4721-B24D-BEBD676FFF59}" type="presParOf" srcId="{6A905EFB-2862-493D-B478-F680702B2CAD}" destId="{EE47C51A-AA0C-4159-9BC0-8DB0FEE55A58}" srcOrd="0" destOrd="0" presId="urn:microsoft.com/office/officeart/2005/8/layout/venn2"/>
    <dgm:cxn modelId="{E2819B03-49A5-47D9-B3B4-9917D99256AE}" type="presParOf" srcId="{EE47C51A-AA0C-4159-9BC0-8DB0FEE55A58}" destId="{2ABAC669-813D-4075-8C8D-845447AF06BB}" srcOrd="0" destOrd="0" presId="urn:microsoft.com/office/officeart/2005/8/layout/venn2"/>
    <dgm:cxn modelId="{12EA30CA-0B97-4650-AEB3-A7F4630DE198}" type="presParOf" srcId="{EE47C51A-AA0C-4159-9BC0-8DB0FEE55A58}" destId="{F06647A8-B67E-4884-89F5-21D3407A0221}" srcOrd="1" destOrd="0" presId="urn:microsoft.com/office/officeart/2005/8/layout/venn2"/>
    <dgm:cxn modelId="{385ED081-9842-4723-BADD-D02A973ACAD2}" type="presParOf" srcId="{6A905EFB-2862-493D-B478-F680702B2CAD}" destId="{C6443943-354E-4CF5-A151-E4CB2CB3BE58}" srcOrd="1" destOrd="0" presId="urn:microsoft.com/office/officeart/2005/8/layout/venn2"/>
    <dgm:cxn modelId="{414EAA81-4D37-43A5-9140-1B7BCFAF4783}" type="presParOf" srcId="{C6443943-354E-4CF5-A151-E4CB2CB3BE58}" destId="{972A973F-6C05-4630-99D0-A9B0F7E20237}" srcOrd="0" destOrd="0" presId="urn:microsoft.com/office/officeart/2005/8/layout/venn2"/>
    <dgm:cxn modelId="{6EEBF91D-6F51-48C0-93FC-F365CD2A2C60}" type="presParOf" srcId="{C6443943-354E-4CF5-A151-E4CB2CB3BE58}" destId="{19ADD5AE-AB79-4368-B02B-278BE210C916}" srcOrd="1" destOrd="0" presId="urn:microsoft.com/office/officeart/2005/8/layout/venn2"/>
    <dgm:cxn modelId="{DB6AFDA3-F612-42B6-8FAF-6C8E9E0E5129}" type="presParOf" srcId="{6A905EFB-2862-493D-B478-F680702B2CAD}" destId="{B344451D-41A8-4188-9560-A6078B623201}" srcOrd="2" destOrd="0" presId="urn:microsoft.com/office/officeart/2005/8/layout/venn2"/>
    <dgm:cxn modelId="{E2CFA51D-DE99-4FE5-8239-9FF5E1B9F543}" type="presParOf" srcId="{B344451D-41A8-4188-9560-A6078B623201}" destId="{E5438373-EDFF-4FB8-936F-F529F52946BD}" srcOrd="0" destOrd="0" presId="urn:microsoft.com/office/officeart/2005/8/layout/venn2"/>
    <dgm:cxn modelId="{71D2B86B-B1E0-4E3B-91B7-5BB785E71891}" type="presParOf" srcId="{B344451D-41A8-4188-9560-A6078B623201}" destId="{55AC992F-B00A-49E7-94D0-8AE924A9D994}" srcOrd="1" destOrd="0" presId="urn:microsoft.com/office/officeart/2005/8/layout/venn2"/>
    <dgm:cxn modelId="{91740AAD-2C49-4C77-8D03-14B30FF783B0}" type="presParOf" srcId="{6A905EFB-2862-493D-B478-F680702B2CAD}" destId="{58DF3025-5294-4719-93BD-E712D9A8CA3B}" srcOrd="3" destOrd="0" presId="urn:microsoft.com/office/officeart/2005/8/layout/venn2"/>
    <dgm:cxn modelId="{24961F9A-1BA0-4FD1-9B04-E2FDACF41859}" type="presParOf" srcId="{58DF3025-5294-4719-93BD-E712D9A8CA3B}" destId="{C2007406-9F6C-410F-B1A5-1D118E218775}" srcOrd="0" destOrd="0" presId="urn:microsoft.com/office/officeart/2005/8/layout/venn2"/>
    <dgm:cxn modelId="{4AB414A4-F252-4E77-822C-0E3F58083B58}" type="presParOf" srcId="{58DF3025-5294-4719-93BD-E712D9A8CA3B}" destId="{83ECFD8B-B434-4BE9-B8E4-BD1FEB679743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BAC669-813D-4075-8C8D-845447AF06BB}">
      <dsp:nvSpPr>
        <dsp:cNvPr id="0" name=""/>
        <dsp:cNvSpPr/>
      </dsp:nvSpPr>
      <dsp:spPr>
        <a:xfrm>
          <a:off x="684072" y="0"/>
          <a:ext cx="5616630" cy="4310736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>
              <a:latin typeface="나눔고딕" pitchFamily="50" charset="-127"/>
              <a:ea typeface="나눔고딕" pitchFamily="50" charset="-127"/>
            </a:rPr>
            <a:t>버전 저장 </a:t>
          </a:r>
          <a:r>
            <a:rPr lang="en-US" altLang="ko-KR" sz="1800" b="1" kern="1200" dirty="0">
              <a:latin typeface="나눔고딕" pitchFamily="50" charset="-127"/>
              <a:ea typeface="나눔고딕" pitchFamily="50" charset="-127"/>
            </a:rPr>
            <a:t>/ </a:t>
          </a:r>
          <a:r>
            <a:rPr lang="ko-KR" altLang="en-US" sz="1800" b="1" kern="1200" dirty="0">
              <a:latin typeface="나눔고딕" pitchFamily="50" charset="-127"/>
              <a:ea typeface="나눔고딕" pitchFamily="50" charset="-127"/>
            </a:rPr>
            <a:t>관리</a:t>
          </a:r>
        </a:p>
      </dsp:txBody>
      <dsp:txXfrm>
        <a:off x="2510881" y="215536"/>
        <a:ext cx="1963012" cy="646610"/>
      </dsp:txXfrm>
    </dsp:sp>
    <dsp:sp modelId="{972A973F-6C05-4630-99D0-A9B0F7E20237}">
      <dsp:nvSpPr>
        <dsp:cNvPr id="0" name=""/>
        <dsp:cNvSpPr/>
      </dsp:nvSpPr>
      <dsp:spPr>
        <a:xfrm>
          <a:off x="1548176" y="1077683"/>
          <a:ext cx="3888423" cy="3233052"/>
        </a:xfrm>
        <a:prstGeom prst="ellipse">
          <a:avLst/>
        </a:prstGeom>
        <a:solidFill>
          <a:schemeClr val="accent1">
            <a:lumMod val="75000"/>
          </a:schemeClr>
        </a:solidFill>
        <a:ln w="762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>
              <a:latin typeface="나눔고딕" pitchFamily="50" charset="-127"/>
              <a:ea typeface="나눔고딕" pitchFamily="50" charset="-127"/>
            </a:rPr>
            <a:t>프로젝트 관리</a:t>
          </a:r>
        </a:p>
      </dsp:txBody>
      <dsp:txXfrm>
        <a:off x="2586385" y="1279749"/>
        <a:ext cx="1812005" cy="606197"/>
      </dsp:txXfrm>
    </dsp:sp>
    <dsp:sp modelId="{E5438373-EDFF-4FB8-936F-F529F52946BD}">
      <dsp:nvSpPr>
        <dsp:cNvPr id="0" name=""/>
        <dsp:cNvSpPr/>
      </dsp:nvSpPr>
      <dsp:spPr>
        <a:xfrm>
          <a:off x="2414704" y="2155368"/>
          <a:ext cx="2155368" cy="2155368"/>
        </a:xfrm>
        <a:prstGeom prst="ellipse">
          <a:avLst/>
        </a:prstGeom>
        <a:solidFill>
          <a:schemeClr val="accent1">
            <a:lumMod val="50000"/>
          </a:schemeClr>
        </a:solidFill>
        <a:ln w="762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>
              <a:latin typeface="나눔고딕" pitchFamily="50" charset="-127"/>
              <a:ea typeface="나눔고딕" pitchFamily="50" charset="-127"/>
            </a:rPr>
            <a:t>파일 저장</a:t>
          </a:r>
        </a:p>
      </dsp:txBody>
      <dsp:txXfrm>
        <a:off x="2730350" y="2694210"/>
        <a:ext cx="1524075" cy="10776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BAC669-813D-4075-8C8D-845447AF06BB}">
      <dsp:nvSpPr>
        <dsp:cNvPr id="0" name=""/>
        <dsp:cNvSpPr/>
      </dsp:nvSpPr>
      <dsp:spPr>
        <a:xfrm>
          <a:off x="468061" y="0"/>
          <a:ext cx="6048652" cy="4310736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baseline="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버전 기록 공유</a:t>
          </a:r>
        </a:p>
      </dsp:txBody>
      <dsp:txXfrm>
        <a:off x="2646786" y="215536"/>
        <a:ext cx="1691203" cy="646610"/>
      </dsp:txXfrm>
    </dsp:sp>
    <dsp:sp modelId="{972A973F-6C05-4630-99D0-A9B0F7E20237}">
      <dsp:nvSpPr>
        <dsp:cNvPr id="0" name=""/>
        <dsp:cNvSpPr/>
      </dsp:nvSpPr>
      <dsp:spPr>
        <a:xfrm>
          <a:off x="1332140" y="862147"/>
          <a:ext cx="4320495" cy="3448588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762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>
              <a:latin typeface="나눔고딕" pitchFamily="50" charset="-127"/>
              <a:ea typeface="나눔고딕" pitchFamily="50" charset="-127"/>
            </a:rPr>
            <a:t>버전 저장</a:t>
          </a:r>
        </a:p>
      </dsp:txBody>
      <dsp:txXfrm>
        <a:off x="2737381" y="1069062"/>
        <a:ext cx="1510013" cy="620745"/>
      </dsp:txXfrm>
    </dsp:sp>
    <dsp:sp modelId="{E5438373-EDFF-4FB8-936F-F529F52946BD}">
      <dsp:nvSpPr>
        <dsp:cNvPr id="0" name=""/>
        <dsp:cNvSpPr/>
      </dsp:nvSpPr>
      <dsp:spPr>
        <a:xfrm>
          <a:off x="2124237" y="1724294"/>
          <a:ext cx="2736300" cy="2586441"/>
        </a:xfrm>
        <a:prstGeom prst="ellipse">
          <a:avLst/>
        </a:prstGeom>
        <a:solidFill>
          <a:schemeClr val="accent1">
            <a:lumMod val="75000"/>
          </a:schemeClr>
        </a:solidFill>
        <a:ln w="762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>
              <a:latin typeface="나눔고딕" pitchFamily="50" charset="-127"/>
              <a:ea typeface="나눔고딕" pitchFamily="50" charset="-127"/>
            </a:rPr>
            <a:t>프로젝트 관리</a:t>
          </a:r>
        </a:p>
      </dsp:txBody>
      <dsp:txXfrm>
        <a:off x="2854830" y="1918277"/>
        <a:ext cx="1275115" cy="581949"/>
      </dsp:txXfrm>
    </dsp:sp>
    <dsp:sp modelId="{C2007406-9F6C-410F-B1A5-1D118E218775}">
      <dsp:nvSpPr>
        <dsp:cNvPr id="0" name=""/>
        <dsp:cNvSpPr/>
      </dsp:nvSpPr>
      <dsp:spPr>
        <a:xfrm>
          <a:off x="2630240" y="2586441"/>
          <a:ext cx="1724294" cy="1724294"/>
        </a:xfrm>
        <a:prstGeom prst="ellipse">
          <a:avLst/>
        </a:prstGeom>
        <a:solidFill>
          <a:schemeClr val="accent1">
            <a:lumMod val="50000"/>
          </a:schemeClr>
        </a:solidFill>
        <a:ln w="762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b="1" kern="1200" dirty="0">
              <a:latin typeface="나눔고딕" pitchFamily="50" charset="-127"/>
              <a:ea typeface="나눔고딕" pitchFamily="50" charset="-127"/>
            </a:rPr>
            <a:t>파일 저장</a:t>
          </a:r>
        </a:p>
      </dsp:txBody>
      <dsp:txXfrm>
        <a:off x="2882757" y="3017515"/>
        <a:ext cx="1219260" cy="8621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45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3A397-4DC3-46CE-9AE3-45BE39C97A59}" type="datetimeFigureOut">
              <a:rPr lang="ko-KR" altLang="en-US" smtClean="0"/>
              <a:pPr/>
              <a:t>2017-06-21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3537" cy="4471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45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DF5DD3-10C4-4F53-9E08-2A05AD183D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프로젝트는 책상이다</a:t>
            </a:r>
            <a:r>
              <a:rPr lang="en-US" altLang="ko-KR" dirty="0"/>
              <a:t> / history,</a:t>
            </a:r>
            <a:r>
              <a:rPr lang="ko-KR" altLang="en-US" dirty="0"/>
              <a:t> </a:t>
            </a:r>
            <a:r>
              <a:rPr lang="en-US" altLang="ko-KR" dirty="0" err="1"/>
              <a:t>env</a:t>
            </a:r>
            <a:r>
              <a:rPr lang="en-US" altLang="ko-KR" dirty="0"/>
              <a:t>, set</a:t>
            </a:r>
            <a:r>
              <a:rPr lang="ko-KR" altLang="en-US" dirty="0"/>
              <a:t> </a:t>
            </a:r>
            <a:r>
              <a:rPr lang="ko-KR" altLang="en-US" dirty="0" err="1"/>
              <a:t>같은걸</a:t>
            </a:r>
            <a:r>
              <a:rPr lang="ko-KR" altLang="en-US" dirty="0"/>
              <a:t> 관리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F5DD3-10C4-4F53-9E08-2A05AD183D37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6644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Git shell </a:t>
            </a:r>
            <a:r>
              <a:rPr lang="ko-KR" altLang="en-US" dirty="0" err="1"/>
              <a:t>첫대면</a:t>
            </a:r>
            <a:r>
              <a:rPr lang="en-US" altLang="ko-KR" dirty="0"/>
              <a:t>. </a:t>
            </a:r>
            <a:r>
              <a:rPr lang="ko-KR" altLang="en-US" dirty="0"/>
              <a:t>잘 이해하셔서 빨리 가면 추가로 설명할 것이 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F5DD3-10C4-4F53-9E08-2A05AD183D37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018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의 중요 명령들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F5DD3-10C4-4F53-9E08-2A05AD183D37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934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이건 처음 시스템에 </a:t>
            </a:r>
            <a:r>
              <a:rPr lang="en-US" altLang="ko-KR" dirty="0"/>
              <a:t>git</a:t>
            </a:r>
            <a:r>
              <a:rPr lang="ko-KR" altLang="en-US" dirty="0"/>
              <a:t>을 설치하면 등록하는 이름</a:t>
            </a:r>
            <a:r>
              <a:rPr lang="en-US" altLang="ko-KR" dirty="0"/>
              <a:t>. </a:t>
            </a:r>
            <a:r>
              <a:rPr lang="ko-KR" altLang="en-US" dirty="0"/>
              <a:t>계정별로 등록하는 것으로 알고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F5DD3-10C4-4F53-9E08-2A05AD183D37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051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파일들의 상태 설명</a:t>
            </a:r>
            <a:r>
              <a:rPr lang="en-US" altLang="ko-KR" dirty="0"/>
              <a:t>. track stage unmodified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F5DD3-10C4-4F53-9E08-2A05AD183D37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792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commit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F5DD3-10C4-4F53-9E08-2A05AD183D37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5651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History diff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F5DD3-10C4-4F53-9E08-2A05AD183D37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256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F5DD3-10C4-4F53-9E08-2A05AD183D37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6582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Repogitory</a:t>
            </a:r>
            <a:r>
              <a:rPr lang="ko-KR" altLang="en-US" dirty="0"/>
              <a:t>는 </a:t>
            </a:r>
            <a:r>
              <a:rPr lang="en-US" altLang="ko-KR" dirty="0"/>
              <a:t>git</a:t>
            </a:r>
            <a:r>
              <a:rPr lang="ko-KR" altLang="en-US" dirty="0"/>
              <a:t>의 개념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F5DD3-10C4-4F53-9E08-2A05AD183D37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992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과 다른 것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F5DD3-10C4-4F53-9E08-2A05AD183D37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219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Repogitory</a:t>
            </a:r>
            <a:r>
              <a:rPr lang="ko-KR" altLang="en-US" dirty="0"/>
              <a:t>는 </a:t>
            </a:r>
            <a:r>
              <a:rPr lang="en-US" altLang="ko-KR" dirty="0"/>
              <a:t>git</a:t>
            </a:r>
            <a:r>
              <a:rPr lang="ko-KR" altLang="en-US" dirty="0"/>
              <a:t>의 개념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F5DD3-10C4-4F53-9E08-2A05AD183D37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403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옌 최종에 </a:t>
            </a:r>
            <a:r>
              <a:rPr lang="ko-KR" altLang="en-US" dirty="0" err="1"/>
              <a:t>최종에</a:t>
            </a:r>
            <a:r>
              <a:rPr lang="ko-KR" altLang="en-US" dirty="0"/>
              <a:t> 최종 </a:t>
            </a:r>
            <a:r>
              <a:rPr lang="ko-KR" altLang="en-US" dirty="0" err="1"/>
              <a:t>같은거</a:t>
            </a:r>
            <a:r>
              <a:rPr lang="ko-KR" altLang="en-US" dirty="0"/>
              <a:t> 쉽게 기록해줌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F5DD3-10C4-4F53-9E08-2A05AD183D37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2044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Repogitory</a:t>
            </a:r>
            <a:r>
              <a:rPr lang="ko-KR" altLang="en-US" dirty="0"/>
              <a:t>는 </a:t>
            </a:r>
            <a:r>
              <a:rPr lang="en-US" altLang="ko-KR" dirty="0"/>
              <a:t>git</a:t>
            </a:r>
            <a:r>
              <a:rPr lang="ko-KR" altLang="en-US" dirty="0"/>
              <a:t>의 개념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F5DD3-10C4-4F53-9E08-2A05AD183D37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580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새로 프로젝트를 만드는 방법</a:t>
            </a:r>
            <a:endParaRPr lang="en-US" altLang="ko-KR" dirty="0"/>
          </a:p>
          <a:p>
            <a:r>
              <a:rPr lang="ko-KR" altLang="en-US" dirty="0"/>
              <a:t>폴더 만들어지는 것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F5DD3-10C4-4F53-9E08-2A05AD183D37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120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오른쪽에도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F5DD3-10C4-4F53-9E08-2A05AD183D37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456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세가지 설명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F5DD3-10C4-4F53-9E08-2A05AD183D37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104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새로 만들기로 진행</a:t>
            </a:r>
            <a:endParaRPr lang="en-US" altLang="ko-KR" dirty="0"/>
          </a:p>
          <a:p>
            <a:r>
              <a:rPr lang="ko-KR" altLang="en-US" dirty="0"/>
              <a:t>폴더명이 겹치는 문제가 있음</a:t>
            </a:r>
            <a:endParaRPr lang="en-US" altLang="ko-KR" dirty="0"/>
          </a:p>
          <a:p>
            <a:r>
              <a:rPr lang="ko-KR" altLang="en-US" dirty="0"/>
              <a:t>기존에 있는 폴더를 사용하고 싶으면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F5DD3-10C4-4F53-9E08-2A05AD183D37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894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DN </a:t>
            </a:r>
            <a:r>
              <a:rPr lang="ko-KR" altLang="en-US" dirty="0"/>
              <a:t>이 곧 프로젝트 이름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경로 지정과 </a:t>
            </a:r>
            <a:r>
              <a:rPr lang="en-US" altLang="ko-KR" dirty="0"/>
              <a:t>global vs project </a:t>
            </a:r>
            <a:r>
              <a:rPr lang="ko-KR" altLang="en-US" dirty="0"/>
              <a:t>설명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F5DD3-10C4-4F53-9E08-2A05AD183D37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498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변화 설명 </a:t>
            </a:r>
            <a:r>
              <a:rPr lang="en-US" altLang="ko-KR" dirty="0"/>
              <a:t>files, git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F5DD3-10C4-4F53-9E08-2A05AD183D37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150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의 물음표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F5DD3-10C4-4F53-9E08-2A05AD183D37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330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98D8404-51C6-4B08-BD89-F174425806F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539552" y="3284984"/>
            <a:ext cx="8064896" cy="1008112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539552" y="4293096"/>
            <a:ext cx="8064896" cy="651806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381328"/>
            <a:ext cx="864890" cy="160826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539552" y="3284984"/>
            <a:ext cx="8064896" cy="1008112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539552" y="4293096"/>
            <a:ext cx="8064896" cy="651806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262290"/>
            <a:ext cx="864890" cy="160826"/>
          </a:xfrm>
          <a:prstGeom prst="rect">
            <a:avLst/>
          </a:prstGeom>
          <a:noFill/>
        </p:spPr>
      </p:pic>
      <p:sp>
        <p:nvSpPr>
          <p:cNvPr id="12" name="제목 1"/>
          <p:cNvSpPr>
            <a:spLocks noGrp="1"/>
          </p:cNvSpPr>
          <p:nvPr>
            <p:ph type="title" hasCustomPrompt="1"/>
          </p:nvPr>
        </p:nvSpPr>
        <p:spPr>
          <a:xfrm>
            <a:off x="683568" y="709712"/>
            <a:ext cx="7776864" cy="2431256"/>
          </a:xfrm>
        </p:spPr>
        <p:txBody>
          <a:bodyPr anchor="t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/>
              <a:t>제목을 입력하십시오</a:t>
            </a: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683568" y="3441502"/>
            <a:ext cx="7776864" cy="639762"/>
          </a:xfrm>
        </p:spPr>
        <p:txBody>
          <a:bodyPr anchor="ctr">
            <a:norm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부제목</a:t>
            </a:r>
          </a:p>
        </p:txBody>
      </p:sp>
      <p:sp>
        <p:nvSpPr>
          <p:cNvPr id="15" name="텍스트 개체 틀 4"/>
          <p:cNvSpPr>
            <a:spLocks noGrp="1"/>
          </p:cNvSpPr>
          <p:nvPr>
            <p:ph type="body" sz="quarter" idx="3" hasCustomPrompt="1"/>
          </p:nvPr>
        </p:nvSpPr>
        <p:spPr>
          <a:xfrm>
            <a:off x="683568" y="4437113"/>
            <a:ext cx="7776863" cy="360040"/>
          </a:xfrm>
        </p:spPr>
        <p:txBody>
          <a:bodyPr anchor="ctr">
            <a:normAutofit/>
          </a:bodyPr>
          <a:lstStyle>
            <a:lvl1pPr marL="0" indent="0">
              <a:buNone/>
              <a:defRPr sz="1000" b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텍스트를 입력합니다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3" descr="C:\Documents and Settings\nhn\바탕 화면\naver_w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4368" y="6262290"/>
            <a:ext cx="864890" cy="160826"/>
          </a:xfrm>
          <a:prstGeom prst="rect">
            <a:avLst/>
          </a:prstGeom>
          <a:noFill/>
        </p:spPr>
      </p:pic>
      <p:sp>
        <p:nvSpPr>
          <p:cNvPr id="8" name="제목 1"/>
          <p:cNvSpPr>
            <a:spLocks noGrp="1"/>
          </p:cNvSpPr>
          <p:nvPr>
            <p:ph type="title" hasCustomPrompt="1"/>
          </p:nvPr>
        </p:nvSpPr>
        <p:spPr>
          <a:xfrm>
            <a:off x="683568" y="709712"/>
            <a:ext cx="7632848" cy="2359248"/>
          </a:xfrm>
        </p:spPr>
        <p:txBody>
          <a:bodyPr anchor="t"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/>
              <a:t>제목을 입력하십시오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7200" y="463972"/>
            <a:ext cx="8229600" cy="1152128"/>
          </a:xfrm>
        </p:spPr>
        <p:txBody>
          <a:bodyPr anchor="t">
            <a:normAutofit/>
          </a:bodyPr>
          <a:lstStyle>
            <a:lvl1pPr algn="l">
              <a:defRPr sz="3000" b="1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/>
              <a:t>제목을 입력하십시오 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페이지 번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사용자정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직사각형 5"/>
          <p:cNvSpPr/>
          <p:nvPr userDrawn="1"/>
        </p:nvSpPr>
        <p:spPr>
          <a:xfrm>
            <a:off x="331277" y="6337895"/>
            <a:ext cx="4732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fld id="{CD11B835-C8C7-43F8-9A40-E6B116444874}" type="slidenum">
              <a:rPr lang="ko-KR" altLang="en-US" sz="900" smtClean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pPr lvl="0" algn="l"/>
              <a:t>‹#›</a:t>
            </a:fld>
            <a:endParaRPr lang="ko-KR" altLang="en-US" sz="90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0" r:id="rId2"/>
    <p:sldLayoutId id="2147483668" r:id="rId3"/>
    <p:sldLayoutId id="2147483669" r:id="rId4"/>
    <p:sldLayoutId id="2147483670" r:id="rId5"/>
    <p:sldLayoutId id="2147483662" r:id="rId6"/>
    <p:sldLayoutId id="2147483671" r:id="rId7"/>
    <p:sldLayoutId id="2147483666" r:id="rId8"/>
    <p:sldLayoutId id="2147483649" r:id="rId9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b="1" kern="1200">
          <a:solidFill>
            <a:schemeClr val="accent6">
              <a:lumMod val="75000"/>
            </a:schemeClr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None/>
        <a:defRPr sz="32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None/>
        <a:defRPr sz="28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None/>
        <a:defRPr sz="24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None/>
        <a:defRPr sz="20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None/>
        <a:defRPr sz="2000" b="1" kern="1200">
          <a:solidFill>
            <a:schemeClr val="accent6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bin/windows/Rtools/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764704"/>
            <a:ext cx="7128792" cy="1470025"/>
          </a:xfrm>
        </p:spPr>
        <p:txBody>
          <a:bodyPr>
            <a:noAutofit/>
          </a:bodyPr>
          <a:lstStyle/>
          <a:p>
            <a:pPr algn="l">
              <a:lnSpc>
                <a:spcPts val="5600"/>
              </a:lnSpc>
            </a:pPr>
            <a:r>
              <a:rPr lang="en-US" altLang="ko-KR" sz="4800" spc="-15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1. </a:t>
            </a:r>
            <a:r>
              <a:rPr lang="ko-KR" altLang="en-US" sz="4800" spc="-15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프로젝트와 관리</a:t>
            </a:r>
            <a:br>
              <a:rPr lang="en-US" altLang="ko-KR" sz="4800" spc="-15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</a:br>
            <a:endParaRPr lang="ko-KR" altLang="en-US" sz="48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55576" y="4437112"/>
            <a:ext cx="2192288" cy="792088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000" b="1" spc="-2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박찬엽</a:t>
            </a:r>
            <a:endParaRPr lang="en-US" altLang="ko-KR" sz="1000" b="1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9552" y="3284984"/>
            <a:ext cx="8064896" cy="1008112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39552" y="4293096"/>
            <a:ext cx="8064896" cy="651806"/>
          </a:xfrm>
          <a:prstGeom prst="rect">
            <a:avLst/>
          </a:prstGeom>
          <a:noFill/>
          <a:ln w="1270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2555776" y="4437112"/>
            <a:ext cx="2592288" cy="792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ko-KR" altLang="en-US" sz="1000" b="1" i="0" u="none" strike="noStrike" kern="1200" cap="none" spc="-2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패스트</a:t>
            </a:r>
            <a:r>
              <a:rPr kumimoji="0" lang="ko-KR" altLang="en-US" sz="10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 캠퍼스</a:t>
            </a:r>
            <a:endParaRPr kumimoji="0" lang="en-US" altLang="ko-KR" sz="1000" b="1" i="0" u="none" strike="noStrike" kern="1200" cap="none" spc="-2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12" name="부제목 2"/>
          <p:cNvSpPr txBox="1">
            <a:spLocks/>
          </p:cNvSpPr>
          <p:nvPr/>
        </p:nvSpPr>
        <p:spPr>
          <a:xfrm>
            <a:off x="5068388" y="4437112"/>
            <a:ext cx="2192288" cy="792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0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2017.06.15</a:t>
            </a:r>
            <a:endParaRPr kumimoji="0" lang="ko-KR" altLang="en-US" sz="1000" b="1" i="0" u="none" strike="noStrike" kern="1200" cap="none" spc="-2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755576" y="3355936"/>
            <a:ext cx="6120680" cy="7931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 dirty="0" err="1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Rstudio</a:t>
            </a:r>
            <a:r>
              <a:rPr lang="ko-KR" altLang="en-US" sz="3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  <a:cs typeface="+mj-cs"/>
              </a:rPr>
              <a:t>와 함께하는 버전관리</a:t>
            </a:r>
            <a:endParaRPr kumimoji="0" lang="ko-KR" altLang="en-US" sz="3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37B8BD8-D4F3-4691-A7C9-D8A01162B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b="-1379"/>
          <a:stretch/>
        </p:blipFill>
        <p:spPr>
          <a:xfrm>
            <a:off x="7279477" y="6237312"/>
            <a:ext cx="1368946" cy="36476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4F40E2D-06E8-4F8A-AF73-014D4CAAA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3" name="제목 1">
            <a:extLst>
              <a:ext uri="{FF2B5EF4-FFF2-40B4-BE49-F238E27FC236}">
                <a16:creationId xmlns:a16="http://schemas.microsoft.com/office/drawing/2014/main" id="{10C9F236-9060-49BB-B7A3-7903F04CC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9424" y="213229"/>
            <a:ext cx="6552728" cy="498077"/>
          </a:xfrm>
        </p:spPr>
        <p:txBody>
          <a:bodyPr>
            <a:noAutofit/>
          </a:bodyPr>
          <a:lstStyle/>
          <a:p>
            <a:pPr algn="l"/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프로젝트 만들기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1DCE656-E378-4C0F-A8BA-BD5C90CCBDD0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09080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00000" y="620689"/>
            <a:ext cx="5108104" cy="936103"/>
          </a:xfrm>
        </p:spPr>
        <p:txBody>
          <a:bodyPr>
            <a:noAutofit/>
          </a:bodyPr>
          <a:lstStyle/>
          <a:p>
            <a:pPr algn="l"/>
            <a:r>
              <a:rPr lang="ko-KR" altLang="en-US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감사합니다</a:t>
            </a:r>
            <a: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.</a:t>
            </a:r>
            <a:endParaRPr lang="ko-KR" altLang="en-US" sz="40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29A33A-43BF-4BF5-BFE1-8DB172714D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b="-1379"/>
          <a:stretch/>
        </p:blipFill>
        <p:spPr>
          <a:xfrm>
            <a:off x="7279477" y="6237312"/>
            <a:ext cx="1368946" cy="36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843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64C07E-5B2D-4849-81A6-A5D60F38B0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FCC33E8-4A3C-484A-9FC5-FDA16A9D06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0C6AEC-DEF4-4E06-8546-7AD81211A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A2FF509F-3B63-4B4A-A4F0-84D576EC4684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3000" spc="-100">
                <a:latin typeface="나눔고딕 ExtraBold" pitchFamily="50" charset="-127"/>
                <a:ea typeface="나눔고딕 ExtraBold" pitchFamily="50" charset="-127"/>
              </a:rPr>
              <a:t>프로젝트 만들기</a:t>
            </a:r>
            <a:br>
              <a:rPr lang="en-US" altLang="ko-KR" sz="3000" spc="-100">
                <a:latin typeface="나눔고딕 ExtraBold" pitchFamily="50" charset="-127"/>
                <a:ea typeface="나눔고딕 ExtraBold" pitchFamily="50" charset="-127"/>
              </a:rPr>
            </a:b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D691146-CEB5-4B2D-9D3A-B5AFDC87104C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5746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0D584-736F-4238-9EF5-77E633ABAB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3D4E9A0-2ABA-4E20-B571-2C7596ED18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B51076-C7A4-45AD-9FC1-4C4CDD03D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798D999D-1FED-4654-A8CA-82D8877579E5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3000" spc="-100">
                <a:latin typeface="나눔고딕 ExtraBold" pitchFamily="50" charset="-127"/>
                <a:ea typeface="나눔고딕 ExtraBold" pitchFamily="50" charset="-127"/>
              </a:rPr>
              <a:t>프로젝트 만들기</a:t>
            </a:r>
            <a:br>
              <a:rPr lang="en-US" altLang="ko-KR" sz="3000" spc="-100">
                <a:latin typeface="나눔고딕 ExtraBold" pitchFamily="50" charset="-127"/>
                <a:ea typeface="나눔고딕 ExtraBold" pitchFamily="50" charset="-127"/>
              </a:rPr>
            </a:b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C12E40-9F8D-41DE-9945-DB08A4ABAA31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265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A8B651-7849-408E-9465-4DD759085A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F8108FE-C92B-41A7-BD15-1F14EBED77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133514-C7B7-478B-A773-511E872E5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FF2817B-2BB0-4F58-9282-AB792D6E95E0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3000" spc="-100">
                <a:latin typeface="나눔고딕 ExtraBold" pitchFamily="50" charset="-127"/>
                <a:ea typeface="나눔고딕 ExtraBold" pitchFamily="50" charset="-127"/>
              </a:rPr>
              <a:t>프로젝트 만들기</a:t>
            </a:r>
            <a:br>
              <a:rPr lang="en-US" altLang="ko-KR" sz="3000" spc="-100">
                <a:latin typeface="나눔고딕 ExtraBold" pitchFamily="50" charset="-127"/>
                <a:ea typeface="나눔고딕 ExtraBold" pitchFamily="50" charset="-127"/>
              </a:rPr>
            </a:b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E1D957-921F-4C1A-921A-CA7BB4BB6BEF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9408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3CC3BC-0C74-4F10-8C33-4CE003ABC6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02F77C7-AB88-42B4-AA93-C96B30A596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C55938-29CF-4198-B6FD-81A55BF7E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04D0D00-820E-47B3-9819-8B42C5008E71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3000" spc="-100">
                <a:latin typeface="나눔고딕 ExtraBold" pitchFamily="50" charset="-127"/>
                <a:ea typeface="나눔고딕 ExtraBold" pitchFamily="50" charset="-127"/>
              </a:rPr>
              <a:t>프로젝트 만들기</a:t>
            </a:r>
            <a:br>
              <a:rPr lang="en-US" altLang="ko-KR" sz="3000" spc="-100">
                <a:latin typeface="나눔고딕 ExtraBold" pitchFamily="50" charset="-127"/>
                <a:ea typeface="나눔고딕 ExtraBold" pitchFamily="50" charset="-127"/>
              </a:rPr>
            </a:b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BA035B-C7D9-408B-8373-A4BD460BFF6E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3669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9F1DC7-D689-4614-B6A5-95A76455D8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625A829-5B00-44B4-B5E9-3708001D2D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DE1A02-ABA1-46F8-9536-E98B1E26F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026EAFD2-8ED3-4ADD-800D-7684233D202F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3000" spc="-100">
                <a:latin typeface="나눔고딕 ExtraBold" pitchFamily="50" charset="-127"/>
                <a:ea typeface="나눔고딕 ExtraBold" pitchFamily="50" charset="-127"/>
              </a:rPr>
              <a:t>프로젝트 만들기</a:t>
            </a:r>
            <a:br>
              <a:rPr lang="en-US" altLang="ko-KR" sz="3000" spc="-100">
                <a:latin typeface="나눔고딕 ExtraBold" pitchFamily="50" charset="-127"/>
                <a:ea typeface="나눔고딕 ExtraBold" pitchFamily="50" charset="-127"/>
              </a:rPr>
            </a:b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11B9AFF-A4C9-4BCC-9BEB-44300736EE6A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8143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5B3B4E-DD57-4AB6-822F-B0B8BCC3C1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7D658EF-9985-421F-8CF3-9098D9EB4F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940971-F431-423E-A4EC-0F2F2DD5E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96E3C983-9442-4051-8FBD-FFDE9A950479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3000" spc="-100">
                <a:latin typeface="나눔고딕 ExtraBold" pitchFamily="50" charset="-127"/>
                <a:ea typeface="나눔고딕 ExtraBold" pitchFamily="50" charset="-127"/>
              </a:rPr>
              <a:t>프로젝트 만들기</a:t>
            </a:r>
            <a:br>
              <a:rPr lang="en-US" altLang="ko-KR" sz="3000" spc="-100">
                <a:latin typeface="나눔고딕 ExtraBold" pitchFamily="50" charset="-127"/>
                <a:ea typeface="나눔고딕 ExtraBold" pitchFamily="50" charset="-127"/>
              </a:rPr>
            </a:b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AE4AEC-C8AA-4BB7-AC01-9B36985E79F5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7201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ED566C-590C-42ED-9B9C-8D2BDA25A2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8ED483-8ABE-4E7C-B4E2-BEB020130D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AAFE1A-9E2C-4BBE-8330-1F33FB996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7DBEE49-EC3F-4838-8F38-5176828CFD4A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버전 관리 진행하기</a:t>
            </a:r>
            <a:b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</a:b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29BE17-FA23-45A1-B72E-50E2AB3B0948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6242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0ED2AB-E9A9-41FF-8118-665EBE9845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2B816D3-37F6-4328-8614-D17A529F01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D8F3E5-AD6F-408E-96A3-BD31DF08D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45ED6B6-4BA1-4B29-B19F-3D7A255FC1D6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버전 관리 진행하기</a:t>
            </a:r>
            <a:b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</a:b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636E4DD-BC74-43D4-854A-5DAA8484EB88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29617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0DB479-59D6-4CF0-8261-BC68FA8420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53D886-3A09-4F7A-960A-E77EEC164D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1B7CD1-858F-40C9-B594-1E6935992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7749D340-FF16-42DD-AAEA-0E829EE53BA9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버전 관리 진행하기</a:t>
            </a:r>
            <a:b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</a:b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AF715AE-9A4D-4B16-8BA8-AF3843D149A2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0387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1152128"/>
          </a:xfrm>
        </p:spPr>
        <p:txBody>
          <a:bodyPr>
            <a:noAutofit/>
          </a:bodyPr>
          <a:lstStyle/>
          <a:p>
            <a:pPr algn="l"/>
            <a:r>
              <a:rPr lang="ko-KR" altLang="en-US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강사 소개</a:t>
            </a:r>
            <a:b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</a:b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4572000" y="2828779"/>
            <a:ext cx="3312368" cy="2358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박찬엽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페북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@mrchypark</a:t>
            </a:r>
          </a:p>
          <a:p>
            <a:pPr>
              <a:lnSpc>
                <a:spcPct val="150000"/>
              </a:lnSpc>
            </a:pPr>
            <a:r>
              <a:rPr lang="ko-KR" altLang="en-US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깃헙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@mrchypark</a:t>
            </a:r>
          </a:p>
          <a:p>
            <a:pPr>
              <a:lnSpc>
                <a:spcPct val="150000"/>
              </a:lnSpc>
            </a:pPr>
            <a:r>
              <a:rPr lang="ko-KR" altLang="en-US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폰번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+82-10-8720-6115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0C934D-12B0-47C3-8A25-DEA859B021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096" y="2955319"/>
            <a:ext cx="1988840" cy="198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232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8383C6-119D-49CF-8EA1-9E2D795E33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A5F0F78-149C-4C76-94FF-27935DB0F6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F7BCF6-C013-470E-88FC-9EAB6ADB9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D5FB3F64-241A-489D-90AC-B0ED253C0066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버전 관리 진행하기</a:t>
            </a:r>
            <a:b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</a:b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997D90E-1327-416B-83F4-23699A18E855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417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7C26FA-62E7-40A0-BEAF-DE23268DBE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32DEB13-FF89-40A5-A3A9-213AACCCCE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F24429-5173-4DD4-8B87-DA6BF285A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BA1B6A57-8007-4650-93D6-0B422BD3AB05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버전 관리 진행하기</a:t>
            </a:r>
            <a:b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</a:b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FD36133-3ACD-4861-B8A1-34CC0E6E7777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961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62E80C-32D8-4E5C-9BAE-5FA5DF4F8D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7713BA8-4B71-4ADC-B794-AD900E5177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0D5B83-C3E4-4A3C-A2D0-9BD4AA4CC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DC049B3D-2CA0-4A2A-B57C-16A9CBCDEE4E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버전 관리 진행하기</a:t>
            </a:r>
            <a:b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</a:b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D3B819-7FD2-45D4-BEBA-81A0C639E0C9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7102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6AC19-4BD0-4E63-AE2F-043522C42B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4EF6E7-C7AD-474C-B271-2287302DD4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DF3D6B-25A9-4B2E-AC0D-D32AFA012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28EEE208-3465-4B5B-8374-EB5D6F6C69EA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버전 관리 진행하기</a:t>
            </a:r>
            <a:b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</a:b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553350-D3A9-478C-9E1C-DFED7E761E43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06367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51CA5-59DA-4067-8EBE-81B2A61E77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797254C-9DA3-4E55-BBB4-D03D5484FC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46D0D2-2ECA-49DF-85F7-56EA402D2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81173A7C-6A3E-4527-A55B-64188571EEFA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버전 관리 진행하기</a:t>
            </a:r>
            <a:b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</a:b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BD8C1F-7016-4C9D-88A0-7042A2B072C9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4697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B96CD0-DC72-4BBB-B1CD-3AA155CF42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2C4A9A9-1172-4560-A64A-8E2494C21D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A85696-A6CC-4075-8C03-65CA35876A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A9402D64-6792-42E7-A128-EC359F0C2BE3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버전 관리 진행하기</a:t>
            </a:r>
            <a:b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</a:b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A651780-241D-4CCE-8264-B7475CE73922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7596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E8432-8B6B-4FDC-8C7D-A27461ECC1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B558A3-17EE-4FDE-B156-0FBAFFAA33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651839-F309-407C-80AB-52CD9BAC7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C00AA327-A99C-4E4E-85FE-3FE11C93A568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History </a:t>
            </a:r>
            <a:b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</a:b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EDA075-A7DA-4DC1-867B-87637E0E74FB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557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D252DA-CC67-407D-AD5F-E977B5C399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A38A03-93A4-4CD5-A6C6-81ADA4EDD6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0C4C37-89EB-4C74-93A5-3487C66BF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74B7AA19-B1CB-45F3-8F6A-DD99BB7350DA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최근 변경점으로 되돌리기</a:t>
            </a:r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 </a:t>
            </a:r>
            <a:b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</a:b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87F7256-7342-418B-BE27-FBEF2F760DB6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65085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8A4485-C7A4-42DF-BD25-92EE84C7F5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A3226A6-116F-47B1-A031-37C080C8DC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E218E3-8990-4279-810B-BC443682D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448C1C17-6B40-4AC2-A87C-80CE4E58B3F5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최근 변경점으로 되돌리기</a:t>
            </a:r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 </a:t>
            </a:r>
            <a:b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</a:b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589864-2E10-47C8-941F-599E406BDFEE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4019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BF055-FC8E-46CB-BF15-23F414E9D6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F2C712E-7A20-4F2C-9494-FE004B4B2A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C496C2-D707-48A5-BA13-121A6077B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EC50EB20-A095-4E70-8E23-0A5B14C85FD0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최근 변경점으로 되돌리기</a:t>
            </a:r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 </a:t>
            </a:r>
            <a:b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</a:b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8B52337-62DA-4453-B5B7-08A8E4AD664A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7522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-360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23528" y="260648"/>
            <a:ext cx="2880320" cy="576064"/>
          </a:xfrm>
        </p:spPr>
        <p:txBody>
          <a:bodyPr>
            <a:noAutofit/>
          </a:bodyPr>
          <a:lstStyle/>
          <a:p>
            <a:pPr algn="l"/>
            <a:r>
              <a:rPr lang="ko-KR" altLang="en-US" sz="2400" b="1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목차</a:t>
            </a:r>
          </a:p>
        </p:txBody>
      </p:sp>
      <p:sp>
        <p:nvSpPr>
          <p:cNvPr id="22" name="부제목 2"/>
          <p:cNvSpPr txBox="1">
            <a:spLocks/>
          </p:cNvSpPr>
          <p:nvPr/>
        </p:nvSpPr>
        <p:spPr>
          <a:xfrm>
            <a:off x="2699792" y="1669531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spcBef>
                <a:spcPct val="20000"/>
              </a:spcBef>
              <a:defRPr/>
            </a:pPr>
            <a:r>
              <a: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02 </a:t>
            </a:r>
            <a:r>
              <a:rPr kumimoji="0" lang="ko-KR" altLang="en-US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코드 가져다 쓰기</a:t>
            </a:r>
            <a:endParaRPr kumimoji="0" lang="en-US" altLang="ko-KR" sz="1400" b="1" i="0" u="none" strike="noStrike" kern="1200" cap="none" spc="-2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부제목 2"/>
          <p:cNvSpPr txBox="1">
            <a:spLocks/>
          </p:cNvSpPr>
          <p:nvPr/>
        </p:nvSpPr>
        <p:spPr>
          <a:xfrm>
            <a:off x="5796136" y="1669531"/>
            <a:ext cx="3312368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2-1      </a:t>
            </a:r>
            <a:r>
              <a:rPr lang="ko-KR" altLang="en-US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새 프로젝트로 가져오기</a:t>
            </a:r>
            <a:endParaRPr lang="en-US" altLang="ko-KR" sz="11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2-2      </a:t>
            </a:r>
            <a:r>
              <a:rPr lang="ko-KR" altLang="en-US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코드 업데이트 하기</a:t>
            </a:r>
            <a:endParaRPr lang="en-US" altLang="ko-KR" sz="11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2771800" y="1597523"/>
            <a:ext cx="295232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5868144" y="1597523"/>
            <a:ext cx="278027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부제목 2"/>
          <p:cNvSpPr txBox="1">
            <a:spLocks/>
          </p:cNvSpPr>
          <p:nvPr/>
        </p:nvSpPr>
        <p:spPr>
          <a:xfrm>
            <a:off x="2699792" y="2729286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spcBef>
                <a:spcPct val="20000"/>
              </a:spcBef>
              <a:defRPr/>
            </a:pPr>
            <a:r>
              <a: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03 </a:t>
            </a:r>
            <a:r>
              <a:rPr kumimoji="0" lang="ko-KR" altLang="en-US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코드 같이 고치기</a:t>
            </a:r>
            <a:endParaRPr kumimoji="0" lang="en-US" altLang="ko-KR" sz="1400" b="1" i="0" u="none" strike="noStrike" kern="1200" cap="none" spc="-2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2" name="부제목 2"/>
          <p:cNvSpPr txBox="1">
            <a:spLocks/>
          </p:cNvSpPr>
          <p:nvPr/>
        </p:nvSpPr>
        <p:spPr>
          <a:xfrm>
            <a:off x="5796136" y="2729286"/>
            <a:ext cx="3312368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3-1      </a:t>
            </a:r>
            <a:r>
              <a:rPr lang="ko-KR" altLang="en-US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자신의 저장소로 코드 가져오기</a:t>
            </a:r>
            <a:endParaRPr lang="en-US" altLang="ko-KR" sz="11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3-2      </a:t>
            </a:r>
            <a:r>
              <a:rPr lang="ko-KR" altLang="en-US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고친 코드로 변경 요청하기</a:t>
            </a:r>
            <a:endParaRPr lang="en-US" altLang="ko-KR" sz="11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5868144" y="2657278"/>
            <a:ext cx="278027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2771800" y="2657278"/>
            <a:ext cx="295232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부제목 2"/>
          <p:cNvSpPr txBox="1">
            <a:spLocks/>
          </p:cNvSpPr>
          <p:nvPr/>
        </p:nvSpPr>
        <p:spPr>
          <a:xfrm>
            <a:off x="2699792" y="609776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01  </a:t>
            </a:r>
            <a:r>
              <a:rPr lang="ko-KR" altLang="en-US" sz="1400" b="1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프로젝트로 시작하는 버전관리</a:t>
            </a:r>
            <a:endParaRPr kumimoji="0" lang="en-US" altLang="ko-KR" sz="1400" b="1" i="0" u="none" strike="noStrike" kern="1200" cap="none" spc="-2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8" name="부제목 2"/>
          <p:cNvSpPr txBox="1">
            <a:spLocks/>
          </p:cNvSpPr>
          <p:nvPr/>
        </p:nvSpPr>
        <p:spPr>
          <a:xfrm>
            <a:off x="5796136" y="609776"/>
            <a:ext cx="3312368" cy="915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1-1      </a:t>
            </a:r>
            <a:r>
              <a:rPr lang="ko-KR" altLang="en-US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프로젝트</a:t>
            </a:r>
            <a:endParaRPr lang="en-US" altLang="ko-KR" sz="11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1-2      </a:t>
            </a:r>
            <a:r>
              <a:rPr lang="ko-KR" altLang="en-US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분산 버전 관리 시스템</a:t>
            </a:r>
            <a:endParaRPr lang="en-US" altLang="ko-KR" sz="11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1-3      GITHUB</a:t>
            </a:r>
          </a:p>
          <a:p>
            <a:pPr>
              <a:lnSpc>
                <a:spcPct val="150000"/>
              </a:lnSpc>
            </a:pPr>
            <a:endParaRPr lang="en-US" altLang="ko-KR" sz="1100" spc="-2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2771800" y="537768"/>
            <a:ext cx="295232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5868144" y="537768"/>
            <a:ext cx="278027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부제목 2"/>
          <p:cNvSpPr txBox="1">
            <a:spLocks/>
          </p:cNvSpPr>
          <p:nvPr/>
        </p:nvSpPr>
        <p:spPr>
          <a:xfrm>
            <a:off x="2699792" y="3789040"/>
            <a:ext cx="3312368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spcBef>
                <a:spcPct val="20000"/>
              </a:spcBef>
              <a:defRPr/>
            </a:pPr>
            <a:r>
              <a:rPr kumimoji="0" lang="en-US" altLang="ko-KR" sz="1400" b="1" i="0" u="none" strike="noStrike" kern="1200" cap="none" spc="-2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04 </a:t>
            </a:r>
            <a:r>
              <a:rPr lang="en-US" altLang="ko-KR" sz="1400" b="1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GIT </a:t>
            </a:r>
            <a:r>
              <a:rPr lang="ko-KR" altLang="en-US" sz="1400" b="1" spc="-20" dirty="0" err="1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더보기</a:t>
            </a:r>
            <a:endParaRPr kumimoji="0" lang="en-US" altLang="ko-KR" sz="1400" b="1" i="0" u="none" strike="noStrike" kern="1200" cap="none" spc="-2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3" name="부제목 2"/>
          <p:cNvSpPr txBox="1">
            <a:spLocks/>
          </p:cNvSpPr>
          <p:nvPr/>
        </p:nvSpPr>
        <p:spPr>
          <a:xfrm>
            <a:off x="5796136" y="3789040"/>
            <a:ext cx="3312368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4-1      Shell</a:t>
            </a:r>
            <a:r>
              <a:rPr lang="ko-KR" altLang="en-US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에서 사용하는 </a:t>
            </a:r>
            <a:r>
              <a:rPr lang="en-US" altLang="ko-KR" sz="1100" spc="-20" dirty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GIT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5868144" y="3717032"/>
            <a:ext cx="2780279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2771800" y="3717032"/>
            <a:ext cx="295232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1E5D19F-B6CA-4BFF-A7A8-E25F4CBE89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b="-1379"/>
          <a:stretch/>
        </p:blipFill>
        <p:spPr>
          <a:xfrm>
            <a:off x="7279477" y="6237312"/>
            <a:ext cx="1368946" cy="36476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5265FC-AAE4-4A7D-9F93-06AC974569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E05E23-9FD9-445D-8F59-08088B768F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2F70A7-D669-47B3-B054-EE9BCF8C0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4CC6B73-CCA1-46F3-923F-472EFABF3443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최근 변경점으로 되돌리기</a:t>
            </a:r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 </a:t>
            </a:r>
            <a:b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</a:b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26E138-C0E5-4645-88BB-214424865476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9669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143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60040" y="620688"/>
            <a:ext cx="5108104" cy="1470025"/>
          </a:xfrm>
        </p:spPr>
        <p:txBody>
          <a:bodyPr>
            <a:noAutofit/>
          </a:bodyPr>
          <a:lstStyle/>
          <a:p>
            <a:pPr algn="l"/>
            <a:r>
              <a:rPr lang="ko-KR" altLang="en-US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코드 가져다 쓰기</a:t>
            </a:r>
            <a:b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</a:br>
            <a:endParaRPr lang="ko-KR" altLang="en-US" sz="40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6804248" y="476673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02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19A8CE2-C82B-490E-96A3-E6D0534D6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b="-1379"/>
          <a:stretch/>
        </p:blipFill>
        <p:spPr>
          <a:xfrm>
            <a:off x="7279477" y="6237312"/>
            <a:ext cx="1368946" cy="36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9395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CA14BEA-D927-46DF-A0C2-78043B142DC7}"/>
              </a:ext>
            </a:extLst>
          </p:cNvPr>
          <p:cNvSpPr txBox="1">
            <a:spLocks/>
          </p:cNvSpPr>
          <p:nvPr/>
        </p:nvSpPr>
        <p:spPr>
          <a:xfrm>
            <a:off x="467544" y="404664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REPOSITORY</a:t>
            </a:r>
            <a:b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</a:br>
            <a:r>
              <a:rPr lang="ko-KR" altLang="en-US" sz="2000" spc="-100" dirty="0">
                <a:latin typeface="나눔고딕 ExtraBold" pitchFamily="50" charset="-127"/>
                <a:ea typeface="나눔고딕 ExtraBold" pitchFamily="50" charset="-127"/>
              </a:rPr>
              <a:t>저장소</a:t>
            </a:r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  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266846D-E99C-4478-9065-3885C80FA070}"/>
              </a:ext>
            </a:extLst>
          </p:cNvPr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C544F07-BD16-488C-ABA4-079BE2315B85}"/>
              </a:ext>
            </a:extLst>
          </p:cNvPr>
          <p:cNvSpPr/>
          <p:nvPr/>
        </p:nvSpPr>
        <p:spPr>
          <a:xfrm>
            <a:off x="7020272" y="544905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389A98FC-F7F7-4AD4-A6C8-A46C8A036346}"/>
              </a:ext>
            </a:extLst>
          </p:cNvPr>
          <p:cNvSpPr txBox="1">
            <a:spLocks/>
          </p:cNvSpPr>
          <p:nvPr/>
        </p:nvSpPr>
        <p:spPr>
          <a:xfrm>
            <a:off x="1133456" y="4532030"/>
            <a:ext cx="1296144" cy="602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내 컴퓨터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3C04166-8E7E-4FAA-ACF7-E2C719F78259}"/>
              </a:ext>
            </a:extLst>
          </p:cNvPr>
          <p:cNvCxnSpPr>
            <a:cxnSpLocks/>
            <a:stCxn id="42" idx="1"/>
            <a:endCxn id="31" idx="0"/>
          </p:cNvCxnSpPr>
          <p:nvPr/>
        </p:nvCxnSpPr>
        <p:spPr>
          <a:xfrm>
            <a:off x="3851920" y="3933234"/>
            <a:ext cx="15516" cy="877148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F02296A-E57C-4701-B541-7C862FEC5867}"/>
              </a:ext>
            </a:extLst>
          </p:cNvPr>
          <p:cNvCxnSpPr>
            <a:cxnSpLocks/>
          </p:cNvCxnSpPr>
          <p:nvPr/>
        </p:nvCxnSpPr>
        <p:spPr>
          <a:xfrm flipH="1">
            <a:off x="2231739" y="3650441"/>
            <a:ext cx="540063" cy="786671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65C591C-C064-4CE3-8E53-10BC29164BA2}"/>
              </a:ext>
            </a:extLst>
          </p:cNvPr>
          <p:cNvSpPr/>
          <p:nvPr/>
        </p:nvSpPr>
        <p:spPr>
          <a:xfrm>
            <a:off x="1043609" y="4437112"/>
            <a:ext cx="1368152" cy="792088"/>
          </a:xfrm>
          <a:prstGeom prst="round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E36C42C-F13A-41A8-91CA-7C5915DB6737}"/>
              </a:ext>
            </a:extLst>
          </p:cNvPr>
          <p:cNvCxnSpPr>
            <a:cxnSpLocks/>
          </p:cNvCxnSpPr>
          <p:nvPr/>
        </p:nvCxnSpPr>
        <p:spPr>
          <a:xfrm>
            <a:off x="1043609" y="5373216"/>
            <a:ext cx="1368152" cy="0"/>
          </a:xfrm>
          <a:prstGeom prst="line">
            <a:avLst/>
          </a:prstGeom>
          <a:ln w="88900" cap="rnd">
            <a:solidFill>
              <a:schemeClr val="accent6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6DAD91D2-40B6-42ED-84CA-7DBC6153F796}"/>
              </a:ext>
            </a:extLst>
          </p:cNvPr>
          <p:cNvSpPr/>
          <p:nvPr/>
        </p:nvSpPr>
        <p:spPr>
          <a:xfrm>
            <a:off x="3183360" y="4810382"/>
            <a:ext cx="1368152" cy="792088"/>
          </a:xfrm>
          <a:prstGeom prst="round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79CA6A6-996E-46A6-A5D5-0FFAC0A80244}"/>
              </a:ext>
            </a:extLst>
          </p:cNvPr>
          <p:cNvCxnSpPr>
            <a:cxnSpLocks/>
          </p:cNvCxnSpPr>
          <p:nvPr/>
        </p:nvCxnSpPr>
        <p:spPr>
          <a:xfrm>
            <a:off x="3183360" y="5746486"/>
            <a:ext cx="1368152" cy="0"/>
          </a:xfrm>
          <a:prstGeom prst="line">
            <a:avLst/>
          </a:prstGeom>
          <a:ln w="88900" cap="rnd">
            <a:solidFill>
              <a:schemeClr val="accent6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E2B5B5C-CDF7-4EA1-8B0E-EBDB6C5B1030}"/>
              </a:ext>
            </a:extLst>
          </p:cNvPr>
          <p:cNvSpPr/>
          <p:nvPr/>
        </p:nvSpPr>
        <p:spPr>
          <a:xfrm>
            <a:off x="5118838" y="4564923"/>
            <a:ext cx="1368152" cy="792088"/>
          </a:xfrm>
          <a:prstGeom prst="round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C5C8409-A875-4A5C-AC00-9FF791C2437C}"/>
              </a:ext>
            </a:extLst>
          </p:cNvPr>
          <p:cNvCxnSpPr>
            <a:cxnSpLocks/>
          </p:cNvCxnSpPr>
          <p:nvPr/>
        </p:nvCxnSpPr>
        <p:spPr>
          <a:xfrm>
            <a:off x="5118838" y="5501027"/>
            <a:ext cx="1368152" cy="0"/>
          </a:xfrm>
          <a:prstGeom prst="line">
            <a:avLst/>
          </a:prstGeom>
          <a:ln w="88900" cap="rnd">
            <a:solidFill>
              <a:schemeClr val="accent6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부제목 2">
            <a:extLst>
              <a:ext uri="{FF2B5EF4-FFF2-40B4-BE49-F238E27FC236}">
                <a16:creationId xmlns:a16="http://schemas.microsoft.com/office/drawing/2014/main" id="{58B04E90-D23C-4E44-B298-363F0797D796}"/>
              </a:ext>
            </a:extLst>
          </p:cNvPr>
          <p:cNvSpPr txBox="1">
            <a:spLocks/>
          </p:cNvSpPr>
          <p:nvPr/>
        </p:nvSpPr>
        <p:spPr>
          <a:xfrm>
            <a:off x="7156229" y="4437112"/>
            <a:ext cx="1296144" cy="602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150000"/>
              </a:lnSpc>
            </a:pP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…</a:t>
            </a:r>
          </a:p>
        </p:txBody>
      </p:sp>
      <p:sp>
        <p:nvSpPr>
          <p:cNvPr id="36" name="부제목 2">
            <a:extLst>
              <a:ext uri="{FF2B5EF4-FFF2-40B4-BE49-F238E27FC236}">
                <a16:creationId xmlns:a16="http://schemas.microsoft.com/office/drawing/2014/main" id="{7CD91336-225F-4331-8163-F25B77F0F01C}"/>
              </a:ext>
            </a:extLst>
          </p:cNvPr>
          <p:cNvSpPr txBox="1">
            <a:spLocks/>
          </p:cNvSpPr>
          <p:nvPr/>
        </p:nvSpPr>
        <p:spPr>
          <a:xfrm>
            <a:off x="3419872" y="4933364"/>
            <a:ext cx="1296144" cy="602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컴퓨터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부제목 2">
            <a:extLst>
              <a:ext uri="{FF2B5EF4-FFF2-40B4-BE49-F238E27FC236}">
                <a16:creationId xmlns:a16="http://schemas.microsoft.com/office/drawing/2014/main" id="{84F10997-B217-423B-9A3D-D0F43B9B1585}"/>
              </a:ext>
            </a:extLst>
          </p:cNvPr>
          <p:cNvSpPr txBox="1">
            <a:spLocks/>
          </p:cNvSpPr>
          <p:nvPr/>
        </p:nvSpPr>
        <p:spPr>
          <a:xfrm>
            <a:off x="5323111" y="4671872"/>
            <a:ext cx="1296144" cy="602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컴퓨터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CD10760-CC0F-4E04-AE55-4C3295200104}"/>
              </a:ext>
            </a:extLst>
          </p:cNvPr>
          <p:cNvCxnSpPr>
            <a:cxnSpLocks/>
          </p:cNvCxnSpPr>
          <p:nvPr/>
        </p:nvCxnSpPr>
        <p:spPr>
          <a:xfrm>
            <a:off x="4860032" y="3650441"/>
            <a:ext cx="463079" cy="914482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구름 41">
            <a:extLst>
              <a:ext uri="{FF2B5EF4-FFF2-40B4-BE49-F238E27FC236}">
                <a16:creationId xmlns:a16="http://schemas.microsoft.com/office/drawing/2014/main" id="{998D59F2-D267-4159-801D-FA636AC36607}"/>
              </a:ext>
            </a:extLst>
          </p:cNvPr>
          <p:cNvSpPr/>
          <p:nvPr/>
        </p:nvSpPr>
        <p:spPr>
          <a:xfrm>
            <a:off x="2195736" y="1844824"/>
            <a:ext cx="3312368" cy="2090636"/>
          </a:xfrm>
          <a:prstGeom prst="cloud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부제목 2">
            <a:extLst>
              <a:ext uri="{FF2B5EF4-FFF2-40B4-BE49-F238E27FC236}">
                <a16:creationId xmlns:a16="http://schemas.microsoft.com/office/drawing/2014/main" id="{3032CCEF-1EF1-477A-B603-612CB76BC3E3}"/>
              </a:ext>
            </a:extLst>
          </p:cNvPr>
          <p:cNvSpPr txBox="1">
            <a:spLocks/>
          </p:cNvSpPr>
          <p:nvPr/>
        </p:nvSpPr>
        <p:spPr>
          <a:xfrm>
            <a:off x="3067590" y="2554696"/>
            <a:ext cx="1648426" cy="917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원격 저장소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" name="부제목 2">
            <a:extLst>
              <a:ext uri="{FF2B5EF4-FFF2-40B4-BE49-F238E27FC236}">
                <a16:creationId xmlns:a16="http://schemas.microsoft.com/office/drawing/2014/main" id="{709E40DB-91F5-4C22-8EF5-0AE39E54B2CA}"/>
              </a:ext>
            </a:extLst>
          </p:cNvPr>
          <p:cNvSpPr txBox="1">
            <a:spLocks/>
          </p:cNvSpPr>
          <p:nvPr/>
        </p:nvSpPr>
        <p:spPr>
          <a:xfrm>
            <a:off x="1043609" y="5598368"/>
            <a:ext cx="1973441" cy="539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indent="-228600">
              <a:lnSpc>
                <a:spcPct val="150000"/>
              </a:lnSpc>
            </a:pP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= 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로컬 저장소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22705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lucasbardella.com/media/lucasbardella/blog/github.jpg">
            <a:extLst>
              <a:ext uri="{FF2B5EF4-FFF2-40B4-BE49-F238E27FC236}">
                <a16:creationId xmlns:a16="http://schemas.microsoft.com/office/drawing/2014/main" id="{98CC8237-87E7-4EC9-83EA-1599B0DEE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1669" y="3033346"/>
            <a:ext cx="5340662" cy="348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115212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GIT</a:t>
            </a:r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HUB</a:t>
            </a:r>
            <a:b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</a:b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71CC0B3F-3634-4993-B07D-99E88607C5C4}"/>
              </a:ext>
            </a:extLst>
          </p:cNvPr>
          <p:cNvSpPr txBox="1">
            <a:spLocks/>
          </p:cNvSpPr>
          <p:nvPr/>
        </p:nvSpPr>
        <p:spPr>
          <a:xfrm>
            <a:off x="391490" y="1835963"/>
            <a:ext cx="6268741" cy="1521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indent="-228600">
              <a:lnSpc>
                <a:spcPct val="150000"/>
              </a:lnSpc>
            </a:pPr>
            <a:r>
              <a:rPr lang="en-US" altLang="ko-KR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1) REMOTE</a:t>
            </a:r>
            <a:r>
              <a:rPr lang="ko-KR" altLang="en-US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REPOSITORY as a SERVICE</a:t>
            </a:r>
          </a:p>
          <a:p>
            <a:pPr marL="228600" indent="-228600">
              <a:lnSpc>
                <a:spcPct val="150000"/>
              </a:lnSpc>
            </a:pP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① 원격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 local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과 대비되는 개념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②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저장소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프로젝트 폴더</a:t>
            </a:r>
            <a:endParaRPr lang="en-US" altLang="ko-KR" sz="1400" spc="-20" dirty="0">
              <a:solidFill>
                <a:schemeClr val="accent6">
                  <a:lumMod val="7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ea typeface="나눔고딕" pitchFamily="50" charset="-127"/>
              </a:rPr>
              <a:t>    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③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서비스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유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무료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!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E4DA64-785F-411A-B16B-00BFADE2E104}"/>
              </a:ext>
            </a:extLst>
          </p:cNvPr>
          <p:cNvSpPr/>
          <p:nvPr/>
        </p:nvSpPr>
        <p:spPr>
          <a:xfrm>
            <a:off x="7020272" y="544905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73757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115212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GITHUB</a:t>
            </a:r>
            <a:b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</a:b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6" name="다이어그램 15"/>
          <p:cNvGraphicFramePr/>
          <p:nvPr/>
        </p:nvGraphicFramePr>
        <p:xfrm>
          <a:off x="1079612" y="2203229"/>
          <a:ext cx="6984776" cy="4310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A9A28BF0-6937-4781-8D6F-A1900046EB98}"/>
              </a:ext>
            </a:extLst>
          </p:cNvPr>
          <p:cNvSpPr/>
          <p:nvPr/>
        </p:nvSpPr>
        <p:spPr>
          <a:xfrm>
            <a:off x="7020272" y="544905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68744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DE3C48-E195-48D6-B0F7-FDADB79DA5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F84D26-8F53-4D35-AF49-94DA233576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5A293CD-BF55-4B36-8EA6-B85FB2215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B0943377-2D8E-4024-9C60-14CB01756446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000" spc="-100" dirty="0" err="1">
                <a:latin typeface="나눔고딕 ExtraBold" pitchFamily="50" charset="-127"/>
                <a:ea typeface="나눔고딕 ExtraBold" pitchFamily="50" charset="-127"/>
              </a:rPr>
              <a:t>Github</a:t>
            </a:r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둘러보기</a:t>
            </a: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  <a:p>
            <a:pPr algn="l"/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8ABF1A-150F-4578-8FB6-C319D5B08672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76537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A57352-E55E-4B41-8F6C-57B24E0146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DB2F949-43D6-4B59-AF8B-1142137F48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2A8052-B3ED-4196-BBE2-451B462CD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D359C8C3-EA69-453E-AB90-E983B4953D28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000" spc="-100" dirty="0" err="1">
                <a:latin typeface="나눔고딕 ExtraBold" pitchFamily="50" charset="-127"/>
                <a:ea typeface="나눔고딕 ExtraBold" pitchFamily="50" charset="-127"/>
              </a:rPr>
              <a:t>Github</a:t>
            </a:r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둘러보기</a:t>
            </a: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  <a:p>
            <a:pPr algn="l"/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7C1421-D77B-46BD-B6FF-F0DC381A7EC9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83003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41FB8F-F94A-403C-96D0-407B9C540C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2241975-6658-4596-9625-C1963707B3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AE5E17-129C-4BB3-A937-549A70C7A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C54F3C4-7437-453D-B003-A29632A6AC14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000" spc="-100" dirty="0" err="1">
                <a:latin typeface="나눔고딕 ExtraBold" pitchFamily="50" charset="-127"/>
                <a:ea typeface="나눔고딕 ExtraBold" pitchFamily="50" charset="-127"/>
              </a:rPr>
              <a:t>Github</a:t>
            </a:r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둘러보기</a:t>
            </a: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  <a:p>
            <a:pPr algn="l"/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7587B09-5F25-420F-AD08-E28876D59E13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93796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D8D2C3-82CC-43CB-A8DE-3B25CE1F46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8CD93B6-DB8B-4EAE-A252-A4C6EB0829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888086-153A-4B21-86A6-768AB8B98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A46070A6-65E2-4231-BC2E-3B7340B1C4A8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000" spc="-100" dirty="0" err="1">
                <a:latin typeface="나눔고딕 ExtraBold" pitchFamily="50" charset="-127"/>
                <a:ea typeface="나눔고딕 ExtraBold" pitchFamily="50" charset="-127"/>
              </a:rPr>
              <a:t>Github</a:t>
            </a:r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둘러보기</a:t>
            </a: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  <a:p>
            <a:pPr algn="l"/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99D266-C17D-4DA0-BB77-66AB5043A5AD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7479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7FCD44-564A-4E36-BB5C-14F0BF96EA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0EECD07-0074-4C90-B927-D3BCD826BA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F41BEED-1CD1-45D7-BFF8-4CC92B8AE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3589F6CF-8DDB-4A85-87F3-A92C6D10B373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000" spc="-100" dirty="0" err="1">
                <a:latin typeface="나눔고딕 ExtraBold" pitchFamily="50" charset="-127"/>
                <a:ea typeface="나눔고딕 ExtraBold" pitchFamily="50" charset="-127"/>
              </a:rPr>
              <a:t>Github</a:t>
            </a:r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둘러보기</a:t>
            </a: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  <a:p>
            <a:pPr algn="l"/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CC05C3-C352-4D87-9A8A-E939FABEA95E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9409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143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60040" y="620688"/>
            <a:ext cx="5108104" cy="1470025"/>
          </a:xfrm>
        </p:spPr>
        <p:txBody>
          <a:bodyPr>
            <a:noAutofit/>
          </a:bodyPr>
          <a:lstStyle/>
          <a:p>
            <a:pPr algn="l"/>
            <a:r>
              <a:rPr lang="ko-KR" altLang="en-US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프로젝트로 시작하는 버전관리</a:t>
            </a: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6804248" y="476673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01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19A8CE2-C82B-490E-96A3-E6D0534D6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b="-1379"/>
          <a:stretch/>
        </p:blipFill>
        <p:spPr>
          <a:xfrm>
            <a:off x="7279477" y="6237312"/>
            <a:ext cx="1368946" cy="364761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88C7DE-9C63-4CDA-A206-CDFE24FE33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AA808D6-06DE-4B97-B13F-6D7784C57B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6080069-D921-4E8D-8940-CEDF5CC67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09DFA57F-1735-41C3-AFCB-9FD06032347F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000" spc="-100" dirty="0" err="1">
                <a:latin typeface="나눔고딕 ExtraBold" pitchFamily="50" charset="-127"/>
                <a:ea typeface="나눔고딕 ExtraBold" pitchFamily="50" charset="-127"/>
              </a:rPr>
              <a:t>Github</a:t>
            </a:r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둘러보기</a:t>
            </a: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  <a:p>
            <a:pPr algn="l"/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68B91FE-05F8-4F23-815E-7C1030413A09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05729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ABE802-E7C4-4AAA-B124-1EDAF91F72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A7FF42-7359-4401-8A79-ECAF14C26D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929A38-0F5A-49E7-8BE5-0C387418F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631882FB-DEC3-438B-9520-3E830CE0E24C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000" spc="-100" dirty="0" err="1">
                <a:latin typeface="나눔고딕 ExtraBold" pitchFamily="50" charset="-127"/>
                <a:ea typeface="나눔고딕 ExtraBold" pitchFamily="50" charset="-127"/>
              </a:rPr>
              <a:t>Github</a:t>
            </a:r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둘러보기</a:t>
            </a: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  <a:p>
            <a:pPr algn="l"/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12F00F-E63E-4E50-A05C-9317BD66286F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81689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6E12F9-7E45-4C2F-B63A-924398DC8C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1928EBA-D518-4823-AB4B-BEFC8400AF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FE3EC5-56A5-48BE-AF97-5CF1400E5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1F255EE-3CBC-4A40-A809-41267621BC6A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000" spc="-100" dirty="0" err="1">
                <a:latin typeface="나눔고딕 ExtraBold" pitchFamily="50" charset="-127"/>
                <a:ea typeface="나눔고딕 ExtraBold" pitchFamily="50" charset="-127"/>
              </a:rPr>
              <a:t>Github</a:t>
            </a:r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둘러보기</a:t>
            </a: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  <a:p>
            <a:pPr algn="l"/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632E3F-D49F-45B3-8681-0885786E99A5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67244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B85C8B-CBD4-48EE-B559-675245D247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13860D-73FE-4ED5-A7D4-5F451FC4ED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AF4B7C-E7F3-4880-BAB3-8FB38CB6E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F193E280-DAFC-4CBC-867D-1BC95CFBE626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000" spc="-100" dirty="0" err="1">
                <a:latin typeface="나눔고딕 ExtraBold" pitchFamily="50" charset="-127"/>
                <a:ea typeface="나눔고딕 ExtraBold" pitchFamily="50" charset="-127"/>
              </a:rPr>
              <a:t>Github</a:t>
            </a:r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둘러보기</a:t>
            </a: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  <a:p>
            <a:pPr algn="l"/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DA5981-0C5C-41E6-884A-CCA18CE1FD81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22874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4AF90-DA88-43FA-B6B3-3E97E24986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CD4DAF-9A69-46B7-B13B-D3462C8E94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BC3B93-F718-4DB4-AB57-E1C6F7A6A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2B74F09A-5F8A-4672-A442-CA6485E2DA98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000" spc="-100" dirty="0" err="1">
                <a:latin typeface="나눔고딕 ExtraBold" pitchFamily="50" charset="-127"/>
                <a:ea typeface="나눔고딕 ExtraBold" pitchFamily="50" charset="-127"/>
              </a:rPr>
              <a:t>Github</a:t>
            </a:r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둘러보기</a:t>
            </a: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  <a:p>
            <a:pPr algn="l"/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C054FA5-6E83-4796-8AEA-1C1294BF48E1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5663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E1E549-ABAA-4628-9D75-FE953C19F6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2C309C-2288-4780-855A-95EE0E573A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96E3BB-769F-44F5-9C27-48FAE28C7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E8F6CFE-88CE-43FD-B366-C9CF0FCDB311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000" spc="-100" dirty="0" err="1">
                <a:latin typeface="나눔고딕 ExtraBold" pitchFamily="50" charset="-127"/>
                <a:ea typeface="나눔고딕 ExtraBold" pitchFamily="50" charset="-127"/>
              </a:rPr>
              <a:t>Github</a:t>
            </a:r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둘러보기</a:t>
            </a: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  <a:p>
            <a:pPr algn="l"/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68F526-8FA8-4E20-A7A7-C7743849CCC5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18056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92C1D0-2617-4E53-B265-B3CA38AA0B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8993C2-BCB4-4A23-9D33-A6FAC5F9E0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73A7BD-6030-4737-8538-70DE8A4B8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DC03301D-CE64-41EC-B229-099D04B92DCB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000" spc="-100" dirty="0" err="1">
                <a:latin typeface="나눔고딕 ExtraBold" pitchFamily="50" charset="-127"/>
                <a:ea typeface="나눔고딕 ExtraBold" pitchFamily="50" charset="-127"/>
              </a:rPr>
              <a:t>Github</a:t>
            </a:r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둘러보기</a:t>
            </a: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  <a:p>
            <a:pPr algn="l"/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0BB41D1-D487-4058-B695-D4DE828FCF4E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95442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4DF7B2-1C1B-4C75-8707-98099BE3E9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CFFC92-ED70-4D32-8766-2BA82C72FD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9D1F00-97E2-40E8-820D-0B50A03D4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4C26071C-E898-4FF3-BF4B-D57BC3A5C535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3000" spc="-100">
                <a:latin typeface="나눔고딕 ExtraBold" pitchFamily="50" charset="-127"/>
                <a:ea typeface="나눔고딕 ExtraBold" pitchFamily="50" charset="-127"/>
              </a:rPr>
              <a:t>코드 가져와서 사용하기</a:t>
            </a: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  <a:p>
            <a:pPr algn="l"/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73F93BA-30C0-469F-ACF2-877B58950755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59311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7BBA2B-CCDF-4D7B-BA94-AD8FD8441B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0BCE5D0-E427-4562-BFD5-BDB29D869F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C04CEE-595B-4F6B-92D7-17FC075C2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EC8ABD48-ED0D-4147-BD55-6727D3660EF6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3000" spc="-100">
                <a:latin typeface="나눔고딕 ExtraBold" pitchFamily="50" charset="-127"/>
                <a:ea typeface="나눔고딕 ExtraBold" pitchFamily="50" charset="-127"/>
              </a:rPr>
              <a:t>코드 가져와서 사용하기</a:t>
            </a: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  <a:p>
            <a:pPr algn="l"/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D2C7A8-6044-4106-ACFC-6CE7C72924D4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95366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9929E3-B2DE-4DF6-B813-87B4C8DB59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CD27D8-8193-4727-AAB0-D14C77A31F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A2A784-D05B-4D95-86EE-C7989CF7F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846D1566-5039-4BEC-9767-2A7EED1E4C29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3000" spc="-100">
                <a:latin typeface="나눔고딕 ExtraBold" pitchFamily="50" charset="-127"/>
                <a:ea typeface="나눔고딕 ExtraBold" pitchFamily="50" charset="-127"/>
              </a:rPr>
              <a:t>코드 가져와서 사용하기</a:t>
            </a: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  <a:p>
            <a:pPr algn="l"/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E7D533-AEB2-4DEC-88BA-582B556553F5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6131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115212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RSTUDIO</a:t>
            </a:r>
            <a:b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</a:br>
            <a:r>
              <a:rPr lang="en-US" altLang="ko-KR" sz="2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IDE </a:t>
            </a:r>
            <a:r>
              <a:rPr lang="en-US" altLang="ko-KR" sz="2000" spc="-100" dirty="0">
                <a:latin typeface="나눔고딕 ExtraBold" pitchFamily="50" charset="-127"/>
                <a:ea typeface="나눔고딕 ExtraBold" pitchFamily="50" charset="-127"/>
              </a:rPr>
              <a:t>for</a:t>
            </a:r>
            <a:r>
              <a:rPr lang="ko-KR" altLang="en-US" sz="2000" spc="-100" dirty="0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en-US" altLang="ko-KR" sz="2000" spc="-100" dirty="0">
                <a:latin typeface="나눔고딕 ExtraBold" pitchFamily="50" charset="-127"/>
                <a:ea typeface="나눔고딕 ExtraBold" pitchFamily="50" charset="-127"/>
              </a:rPr>
              <a:t>R</a:t>
            </a:r>
            <a:r>
              <a:rPr lang="en-US" altLang="ko-KR" sz="2800" spc="-100" dirty="0">
                <a:latin typeface="나눔고딕 ExtraBold" pitchFamily="50" charset="-127"/>
                <a:ea typeface="나눔고딕 ExtraBold" pitchFamily="50" charset="-127"/>
              </a:rPr>
              <a:t>   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19DA96-7346-4AC2-933C-B515DAF423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684" y="3109464"/>
            <a:ext cx="5688632" cy="3199856"/>
          </a:xfrm>
          <a:prstGeom prst="rect">
            <a:avLst/>
          </a:prstGeom>
        </p:spPr>
      </p:pic>
      <p:sp>
        <p:nvSpPr>
          <p:cNvPr id="16" name="부제목 2">
            <a:extLst>
              <a:ext uri="{FF2B5EF4-FFF2-40B4-BE49-F238E27FC236}">
                <a16:creationId xmlns:a16="http://schemas.microsoft.com/office/drawing/2014/main" id="{6F879D7B-1AF3-4DD7-AC83-417A5FA797AB}"/>
              </a:ext>
            </a:extLst>
          </p:cNvPr>
          <p:cNvSpPr txBox="1">
            <a:spLocks/>
          </p:cNvSpPr>
          <p:nvPr/>
        </p:nvSpPr>
        <p:spPr>
          <a:xfrm>
            <a:off x="391490" y="1835963"/>
            <a:ext cx="6268741" cy="11609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indent="-228600">
              <a:lnSpc>
                <a:spcPct val="150000"/>
              </a:lnSpc>
            </a:pPr>
            <a:r>
              <a:rPr lang="en-US" altLang="ko-KR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1) IDE(Integrated Development Environment)</a:t>
            </a:r>
          </a:p>
          <a:p>
            <a:pPr marL="228600" indent="-228600">
              <a:lnSpc>
                <a:spcPct val="150000"/>
              </a:lnSpc>
            </a:pP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① 통합 개발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개발에 필요한 모든 것이 </a:t>
            </a:r>
            <a:r>
              <a:rPr lang="ko-KR" altLang="en-US" sz="140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갖추어져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있음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②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기능이 많은 메모장서부터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debug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등 다양한 기능을 가진 프로그램까지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9A48AF2-F7C2-4FDB-A9FE-70991EF1DA37}"/>
              </a:ext>
            </a:extLst>
          </p:cNvPr>
          <p:cNvSpPr/>
          <p:nvPr/>
        </p:nvSpPr>
        <p:spPr>
          <a:xfrm>
            <a:off x="7020272" y="544905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CF6AA-F852-410B-B783-72A5CDE943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B7282FF-0185-4E30-B3D4-F105887E45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0A6747-B56B-42AB-AF09-FBDD07234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AB9AC95C-C2E4-4A36-AF3C-2543A910D9B7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3000" spc="-100">
                <a:latin typeface="나눔고딕 ExtraBold" pitchFamily="50" charset="-127"/>
                <a:ea typeface="나눔고딕 ExtraBold" pitchFamily="50" charset="-127"/>
              </a:rPr>
              <a:t>코드 가져와서 사용하기</a:t>
            </a: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  <a:p>
            <a:pPr algn="l"/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0F2823-922F-49E4-A849-8246079BA278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52484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8DD66C-4FCB-4640-BB1F-6F41E36040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696FD9E-A238-4B66-9151-C8D7610736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A054AD-481B-4A70-85FB-800FDD992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EA7753A6-F958-43CF-9E32-7263F7F8F123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3000" spc="-100">
                <a:latin typeface="나눔고딕 ExtraBold" pitchFamily="50" charset="-127"/>
                <a:ea typeface="나눔고딕 ExtraBold" pitchFamily="50" charset="-127"/>
              </a:rPr>
              <a:t>코드 가져와서 사용하기</a:t>
            </a: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  <a:p>
            <a:pPr algn="l"/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0B9F7E7-C448-48D5-914C-4CA62DEA8902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0179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93EFA7-BFA4-4DA0-81FD-0194B7A534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97977CD-765C-40E5-BECD-8E9E9FB6FB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8B61F4-CDF0-4E89-9F0E-F938A05F4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180E3E21-F316-463E-904D-66C83F6CE7CD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3000" spc="-100">
                <a:latin typeface="나눔고딕 ExtraBold" pitchFamily="50" charset="-127"/>
                <a:ea typeface="나눔고딕 ExtraBold" pitchFamily="50" charset="-127"/>
              </a:rPr>
              <a:t>코드 가져와서 사용하기</a:t>
            </a: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  <a:p>
            <a:pPr algn="l"/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697711A-1A83-49BD-BD52-DC8502F154D0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4337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74B3FE-CFCE-40ED-AA35-5F33E53A9B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951430E-C20E-4C42-AF56-8EAC51B3EB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7BC611-F30B-4188-80AF-78B48E8BE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EA93D20B-C8D3-4FB1-9924-AF70EA96AABC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3000" spc="-100">
                <a:latin typeface="나눔고딕 ExtraBold" pitchFamily="50" charset="-127"/>
                <a:ea typeface="나눔고딕 ExtraBold" pitchFamily="50" charset="-127"/>
              </a:rPr>
              <a:t>코드 가져와서 사용하기</a:t>
            </a: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  <a:p>
            <a:pPr algn="l"/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7D905A-8E3B-4311-A5BF-63DF29F8B97A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01194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4260C5-6D28-41A8-8C84-3AEF5A8069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7AB4B35-51DA-409D-BE2B-58E8223613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5C9A1F-A4A6-4001-BDA2-9F6A65632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56EA1983-B5D1-4B7F-A6A1-3480B660B8E3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3000" spc="-100">
                <a:latin typeface="나눔고딕 ExtraBold" pitchFamily="50" charset="-127"/>
                <a:ea typeface="나눔고딕 ExtraBold" pitchFamily="50" charset="-127"/>
              </a:rPr>
              <a:t>코드 가져와서 사용하기</a:t>
            </a: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  <a:p>
            <a:pPr algn="l"/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1482919-065E-443F-9C27-0787B82D170A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4797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3642F7-7BA4-4801-8F46-792EFA1B5C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D741355-5D77-4BBB-B071-C95B386337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D2E02D-2E21-47D8-B323-6C63242A4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4A9F0A94-1D48-4937-ACC7-0E97E4770F8B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3000" spc="-100">
                <a:latin typeface="나눔고딕 ExtraBold" pitchFamily="50" charset="-127"/>
                <a:ea typeface="나눔고딕 ExtraBold" pitchFamily="50" charset="-127"/>
              </a:rPr>
              <a:t>코드 가져와서 사용하기</a:t>
            </a: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  <a:p>
            <a:pPr algn="l"/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6FF66EB-4EC3-409F-9C7E-4FC1D6856608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9458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143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60040" y="620688"/>
            <a:ext cx="5108104" cy="1470025"/>
          </a:xfrm>
        </p:spPr>
        <p:txBody>
          <a:bodyPr>
            <a:noAutofit/>
          </a:bodyPr>
          <a:lstStyle/>
          <a:p>
            <a:pPr algn="l"/>
            <a:r>
              <a:rPr lang="ko-KR" altLang="en-US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코드 같이 고치기</a:t>
            </a:r>
            <a:b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</a:br>
            <a:endParaRPr lang="ko-KR" altLang="en-US" sz="40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6804248" y="476673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19A8CE2-C82B-490E-96A3-E6D0534D6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b="-1379"/>
          <a:stretch/>
        </p:blipFill>
        <p:spPr>
          <a:xfrm>
            <a:off x="7279477" y="6237312"/>
            <a:ext cx="1368946" cy="36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1055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CA14BEA-D927-46DF-A0C2-78043B142DC7}"/>
              </a:ext>
            </a:extLst>
          </p:cNvPr>
          <p:cNvSpPr txBox="1">
            <a:spLocks/>
          </p:cNvSpPr>
          <p:nvPr/>
        </p:nvSpPr>
        <p:spPr>
          <a:xfrm>
            <a:off x="467544" y="404664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REPOGITORY</a:t>
            </a:r>
            <a:b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</a:br>
            <a:r>
              <a:rPr lang="ko-KR" altLang="en-US" sz="2000" spc="-100" dirty="0">
                <a:latin typeface="나눔고딕 ExtraBold" pitchFamily="50" charset="-127"/>
                <a:ea typeface="나눔고딕 ExtraBold" pitchFamily="50" charset="-127"/>
              </a:rPr>
              <a:t>저장소</a:t>
            </a:r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  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266846D-E99C-4478-9065-3885C80FA070}"/>
              </a:ext>
            </a:extLst>
          </p:cNvPr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C544F07-BD16-488C-ABA4-079BE2315B85}"/>
              </a:ext>
            </a:extLst>
          </p:cNvPr>
          <p:cNvSpPr/>
          <p:nvPr/>
        </p:nvSpPr>
        <p:spPr>
          <a:xfrm>
            <a:off x="7020272" y="544905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2" name="부제목 2">
            <a:extLst>
              <a:ext uri="{FF2B5EF4-FFF2-40B4-BE49-F238E27FC236}">
                <a16:creationId xmlns:a16="http://schemas.microsoft.com/office/drawing/2014/main" id="{D1E40095-1E90-411B-B640-1FC580FAED1F}"/>
              </a:ext>
            </a:extLst>
          </p:cNvPr>
          <p:cNvSpPr txBox="1">
            <a:spLocks/>
          </p:cNvSpPr>
          <p:nvPr/>
        </p:nvSpPr>
        <p:spPr>
          <a:xfrm>
            <a:off x="2059546" y="5140736"/>
            <a:ext cx="1296144" cy="602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내 컴퓨터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304892E-AB22-4920-88B4-A5D1D85FCAEF}"/>
              </a:ext>
            </a:extLst>
          </p:cNvPr>
          <p:cNvCxnSpPr>
            <a:cxnSpLocks/>
          </p:cNvCxnSpPr>
          <p:nvPr/>
        </p:nvCxnSpPr>
        <p:spPr>
          <a:xfrm>
            <a:off x="2739588" y="4128914"/>
            <a:ext cx="0" cy="916904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miter lim="800000"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0C71DE8E-ECC7-4A2C-83D9-3CBCCB58D8AD}"/>
              </a:ext>
            </a:extLst>
          </p:cNvPr>
          <p:cNvSpPr/>
          <p:nvPr/>
        </p:nvSpPr>
        <p:spPr>
          <a:xfrm>
            <a:off x="1969699" y="5045818"/>
            <a:ext cx="1368152" cy="792088"/>
          </a:xfrm>
          <a:prstGeom prst="round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1A661CE9-355A-4B01-A0BA-50921022F0B0}"/>
              </a:ext>
            </a:extLst>
          </p:cNvPr>
          <p:cNvCxnSpPr>
            <a:cxnSpLocks/>
          </p:cNvCxnSpPr>
          <p:nvPr/>
        </p:nvCxnSpPr>
        <p:spPr>
          <a:xfrm>
            <a:off x="1969699" y="5981922"/>
            <a:ext cx="1368152" cy="0"/>
          </a:xfrm>
          <a:prstGeom prst="line">
            <a:avLst/>
          </a:prstGeom>
          <a:ln w="88900" cap="rnd">
            <a:solidFill>
              <a:schemeClr val="accent6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구름 55">
            <a:extLst>
              <a:ext uri="{FF2B5EF4-FFF2-40B4-BE49-F238E27FC236}">
                <a16:creationId xmlns:a16="http://schemas.microsoft.com/office/drawing/2014/main" id="{08C76720-61C0-4AC3-87C1-1B0CE10CAE35}"/>
              </a:ext>
            </a:extLst>
          </p:cNvPr>
          <p:cNvSpPr/>
          <p:nvPr/>
        </p:nvSpPr>
        <p:spPr>
          <a:xfrm>
            <a:off x="1590113" y="2453530"/>
            <a:ext cx="2107779" cy="1580466"/>
          </a:xfrm>
          <a:prstGeom prst="cloud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부제목 2">
            <a:extLst>
              <a:ext uri="{FF2B5EF4-FFF2-40B4-BE49-F238E27FC236}">
                <a16:creationId xmlns:a16="http://schemas.microsoft.com/office/drawing/2014/main" id="{CC183231-1E05-4E1B-AA59-E291FC5736FB}"/>
              </a:ext>
            </a:extLst>
          </p:cNvPr>
          <p:cNvSpPr txBox="1">
            <a:spLocks/>
          </p:cNvSpPr>
          <p:nvPr/>
        </p:nvSpPr>
        <p:spPr>
          <a:xfrm>
            <a:off x="1883405" y="2956593"/>
            <a:ext cx="1648426" cy="917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원격 저장소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8" name="부제목 2">
            <a:extLst>
              <a:ext uri="{FF2B5EF4-FFF2-40B4-BE49-F238E27FC236}">
                <a16:creationId xmlns:a16="http://schemas.microsoft.com/office/drawing/2014/main" id="{F9ADBA86-46F3-4C38-9090-17BC85B74484}"/>
              </a:ext>
            </a:extLst>
          </p:cNvPr>
          <p:cNvSpPr txBox="1">
            <a:spLocks/>
          </p:cNvSpPr>
          <p:nvPr/>
        </p:nvSpPr>
        <p:spPr>
          <a:xfrm>
            <a:off x="1969699" y="6207074"/>
            <a:ext cx="1973441" cy="539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indent="-228600">
              <a:lnSpc>
                <a:spcPct val="150000"/>
              </a:lnSpc>
            </a:pP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= 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로컬 저장소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9" name="부제목 2">
            <a:extLst>
              <a:ext uri="{FF2B5EF4-FFF2-40B4-BE49-F238E27FC236}">
                <a16:creationId xmlns:a16="http://schemas.microsoft.com/office/drawing/2014/main" id="{DECDE5EE-9959-4881-AA4E-BB2E9EAC2E3B}"/>
              </a:ext>
            </a:extLst>
          </p:cNvPr>
          <p:cNvSpPr txBox="1">
            <a:spLocks/>
          </p:cNvSpPr>
          <p:nvPr/>
        </p:nvSpPr>
        <p:spPr>
          <a:xfrm>
            <a:off x="5992614" y="5127110"/>
            <a:ext cx="1296144" cy="602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컴퓨터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3008B360-6CDD-486B-A340-7DFD97676E41}"/>
              </a:ext>
            </a:extLst>
          </p:cNvPr>
          <p:cNvSpPr/>
          <p:nvPr/>
        </p:nvSpPr>
        <p:spPr>
          <a:xfrm>
            <a:off x="5796136" y="5013176"/>
            <a:ext cx="1368152" cy="792088"/>
          </a:xfrm>
          <a:prstGeom prst="round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ADD34D87-AA26-4546-9C6C-53A39B8F27A2}"/>
              </a:ext>
            </a:extLst>
          </p:cNvPr>
          <p:cNvCxnSpPr>
            <a:cxnSpLocks/>
          </p:cNvCxnSpPr>
          <p:nvPr/>
        </p:nvCxnSpPr>
        <p:spPr>
          <a:xfrm>
            <a:off x="5796136" y="5949280"/>
            <a:ext cx="1368152" cy="0"/>
          </a:xfrm>
          <a:prstGeom prst="line">
            <a:avLst/>
          </a:prstGeom>
          <a:ln w="88900" cap="rnd">
            <a:solidFill>
              <a:schemeClr val="accent6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구름 61">
            <a:extLst>
              <a:ext uri="{FF2B5EF4-FFF2-40B4-BE49-F238E27FC236}">
                <a16:creationId xmlns:a16="http://schemas.microsoft.com/office/drawing/2014/main" id="{0C0BC1EA-B36A-41C7-BA8F-EF8A45F2DFF4}"/>
              </a:ext>
            </a:extLst>
          </p:cNvPr>
          <p:cNvSpPr/>
          <p:nvPr/>
        </p:nvSpPr>
        <p:spPr>
          <a:xfrm>
            <a:off x="5416550" y="2420888"/>
            <a:ext cx="2107779" cy="1580466"/>
          </a:xfrm>
          <a:prstGeom prst="cloud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부제목 2">
            <a:extLst>
              <a:ext uri="{FF2B5EF4-FFF2-40B4-BE49-F238E27FC236}">
                <a16:creationId xmlns:a16="http://schemas.microsoft.com/office/drawing/2014/main" id="{D8804A61-627A-464B-8ECF-325BAEEC22C2}"/>
              </a:ext>
            </a:extLst>
          </p:cNvPr>
          <p:cNvSpPr txBox="1">
            <a:spLocks/>
          </p:cNvSpPr>
          <p:nvPr/>
        </p:nvSpPr>
        <p:spPr>
          <a:xfrm>
            <a:off x="5709842" y="2923951"/>
            <a:ext cx="1648426" cy="917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원격 저장소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ABA75967-0789-4705-9C25-9B01C66FB283}"/>
              </a:ext>
            </a:extLst>
          </p:cNvPr>
          <p:cNvCxnSpPr>
            <a:cxnSpLocks/>
          </p:cNvCxnSpPr>
          <p:nvPr/>
        </p:nvCxnSpPr>
        <p:spPr>
          <a:xfrm>
            <a:off x="2607308" y="4128914"/>
            <a:ext cx="0" cy="916904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miter lim="800000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A40DBA1F-A620-4AD6-B013-87276245FC15}"/>
              </a:ext>
            </a:extLst>
          </p:cNvPr>
          <p:cNvCxnSpPr>
            <a:cxnSpLocks/>
          </p:cNvCxnSpPr>
          <p:nvPr/>
        </p:nvCxnSpPr>
        <p:spPr>
          <a:xfrm>
            <a:off x="6534055" y="4033996"/>
            <a:ext cx="0" cy="916904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miter lim="800000"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A8DEBC0A-8AB7-4FD3-ACED-7127F04DC0B3}"/>
              </a:ext>
            </a:extLst>
          </p:cNvPr>
          <p:cNvCxnSpPr>
            <a:cxnSpLocks/>
          </p:cNvCxnSpPr>
          <p:nvPr/>
        </p:nvCxnSpPr>
        <p:spPr>
          <a:xfrm>
            <a:off x="6401775" y="4033996"/>
            <a:ext cx="0" cy="916904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miter lim="800000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91E4830D-9DF0-40A6-9F8C-9743E79F15E1}"/>
              </a:ext>
            </a:extLst>
          </p:cNvPr>
          <p:cNvCxnSpPr>
            <a:cxnSpLocks/>
          </p:cNvCxnSpPr>
          <p:nvPr/>
        </p:nvCxnSpPr>
        <p:spPr>
          <a:xfrm flipV="1">
            <a:off x="3448833" y="3937490"/>
            <a:ext cx="2239712" cy="1324282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miter lim="800000"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42672026-CDB0-4247-8773-AE45343C2E10}"/>
              </a:ext>
            </a:extLst>
          </p:cNvPr>
          <p:cNvCxnSpPr>
            <a:cxnSpLocks/>
          </p:cNvCxnSpPr>
          <p:nvPr/>
        </p:nvCxnSpPr>
        <p:spPr>
          <a:xfrm flipH="1" flipV="1">
            <a:off x="3768144" y="3243763"/>
            <a:ext cx="1576398" cy="1856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miter lim="800000"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3146FA2B-DDD2-40E6-95A1-08AB654F2D1F}"/>
              </a:ext>
            </a:extLst>
          </p:cNvPr>
          <p:cNvCxnSpPr>
            <a:cxnSpLocks/>
          </p:cNvCxnSpPr>
          <p:nvPr/>
        </p:nvCxnSpPr>
        <p:spPr>
          <a:xfrm flipH="1">
            <a:off x="3769900" y="3101602"/>
            <a:ext cx="1574642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miter lim="800000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FDB2C14A-08E5-47B3-A525-DA6F66CA1AA0}"/>
              </a:ext>
            </a:extLst>
          </p:cNvPr>
          <p:cNvCxnSpPr>
            <a:cxnSpLocks/>
          </p:cNvCxnSpPr>
          <p:nvPr/>
        </p:nvCxnSpPr>
        <p:spPr>
          <a:xfrm flipV="1">
            <a:off x="3412408" y="3832910"/>
            <a:ext cx="2239712" cy="1324282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miter lim="800000"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1283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CA14BEA-D927-46DF-A0C2-78043B142DC7}"/>
              </a:ext>
            </a:extLst>
          </p:cNvPr>
          <p:cNvSpPr txBox="1">
            <a:spLocks/>
          </p:cNvSpPr>
          <p:nvPr/>
        </p:nvSpPr>
        <p:spPr>
          <a:xfrm>
            <a:off x="467544" y="404664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REPOGITORY</a:t>
            </a:r>
            <a:b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</a:br>
            <a:r>
              <a:rPr lang="ko-KR" altLang="en-US" sz="2000" spc="-100" dirty="0">
                <a:latin typeface="나눔고딕 ExtraBold" pitchFamily="50" charset="-127"/>
                <a:ea typeface="나눔고딕 ExtraBold" pitchFamily="50" charset="-127"/>
              </a:rPr>
              <a:t>저장소</a:t>
            </a:r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  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266846D-E99C-4478-9065-3885C80FA070}"/>
              </a:ext>
            </a:extLst>
          </p:cNvPr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C544F07-BD16-488C-ABA4-079BE2315B85}"/>
              </a:ext>
            </a:extLst>
          </p:cNvPr>
          <p:cNvSpPr/>
          <p:nvPr/>
        </p:nvSpPr>
        <p:spPr>
          <a:xfrm>
            <a:off x="7020272" y="544905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389A98FC-F7F7-4AD4-A6C8-A46C8A036346}"/>
              </a:ext>
            </a:extLst>
          </p:cNvPr>
          <p:cNvSpPr txBox="1">
            <a:spLocks/>
          </p:cNvSpPr>
          <p:nvPr/>
        </p:nvSpPr>
        <p:spPr>
          <a:xfrm>
            <a:off x="2059546" y="5140736"/>
            <a:ext cx="1296144" cy="602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내 컴퓨터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F02296A-E57C-4701-B541-7C862FEC5867}"/>
              </a:ext>
            </a:extLst>
          </p:cNvPr>
          <p:cNvCxnSpPr>
            <a:cxnSpLocks/>
          </p:cNvCxnSpPr>
          <p:nvPr/>
        </p:nvCxnSpPr>
        <p:spPr>
          <a:xfrm>
            <a:off x="2739588" y="4128914"/>
            <a:ext cx="0" cy="916904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miter lim="800000"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65C591C-C064-4CE3-8E53-10BC29164BA2}"/>
              </a:ext>
            </a:extLst>
          </p:cNvPr>
          <p:cNvSpPr/>
          <p:nvPr/>
        </p:nvSpPr>
        <p:spPr>
          <a:xfrm>
            <a:off x="1969699" y="5045818"/>
            <a:ext cx="1368152" cy="792088"/>
          </a:xfrm>
          <a:prstGeom prst="round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E36C42C-F13A-41A8-91CA-7C5915DB6737}"/>
              </a:ext>
            </a:extLst>
          </p:cNvPr>
          <p:cNvCxnSpPr>
            <a:cxnSpLocks/>
          </p:cNvCxnSpPr>
          <p:nvPr/>
        </p:nvCxnSpPr>
        <p:spPr>
          <a:xfrm>
            <a:off x="1969699" y="5981922"/>
            <a:ext cx="1368152" cy="0"/>
          </a:xfrm>
          <a:prstGeom prst="line">
            <a:avLst/>
          </a:prstGeom>
          <a:ln w="88900" cap="rnd">
            <a:solidFill>
              <a:schemeClr val="accent6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구름 41">
            <a:extLst>
              <a:ext uri="{FF2B5EF4-FFF2-40B4-BE49-F238E27FC236}">
                <a16:creationId xmlns:a16="http://schemas.microsoft.com/office/drawing/2014/main" id="{998D59F2-D267-4159-801D-FA636AC36607}"/>
              </a:ext>
            </a:extLst>
          </p:cNvPr>
          <p:cNvSpPr/>
          <p:nvPr/>
        </p:nvSpPr>
        <p:spPr>
          <a:xfrm>
            <a:off x="1590113" y="2453530"/>
            <a:ext cx="2107779" cy="1580466"/>
          </a:xfrm>
          <a:prstGeom prst="cloud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부제목 2">
            <a:extLst>
              <a:ext uri="{FF2B5EF4-FFF2-40B4-BE49-F238E27FC236}">
                <a16:creationId xmlns:a16="http://schemas.microsoft.com/office/drawing/2014/main" id="{3032CCEF-1EF1-477A-B603-612CB76BC3E3}"/>
              </a:ext>
            </a:extLst>
          </p:cNvPr>
          <p:cNvSpPr txBox="1">
            <a:spLocks/>
          </p:cNvSpPr>
          <p:nvPr/>
        </p:nvSpPr>
        <p:spPr>
          <a:xfrm>
            <a:off x="1883405" y="2956593"/>
            <a:ext cx="1648426" cy="917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원격 저장소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" name="부제목 2">
            <a:extLst>
              <a:ext uri="{FF2B5EF4-FFF2-40B4-BE49-F238E27FC236}">
                <a16:creationId xmlns:a16="http://schemas.microsoft.com/office/drawing/2014/main" id="{709E40DB-91F5-4C22-8EF5-0AE39E54B2CA}"/>
              </a:ext>
            </a:extLst>
          </p:cNvPr>
          <p:cNvSpPr txBox="1">
            <a:spLocks/>
          </p:cNvSpPr>
          <p:nvPr/>
        </p:nvSpPr>
        <p:spPr>
          <a:xfrm>
            <a:off x="1969699" y="6207074"/>
            <a:ext cx="1973441" cy="539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228600" indent="-228600">
              <a:lnSpc>
                <a:spcPct val="150000"/>
              </a:lnSpc>
            </a:pP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= </a:t>
            </a: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로컬 저장소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부제목 2">
            <a:extLst>
              <a:ext uri="{FF2B5EF4-FFF2-40B4-BE49-F238E27FC236}">
                <a16:creationId xmlns:a16="http://schemas.microsoft.com/office/drawing/2014/main" id="{797B6733-920D-4618-8A4C-7992A3E10E94}"/>
              </a:ext>
            </a:extLst>
          </p:cNvPr>
          <p:cNvSpPr txBox="1">
            <a:spLocks/>
          </p:cNvSpPr>
          <p:nvPr/>
        </p:nvSpPr>
        <p:spPr>
          <a:xfrm>
            <a:off x="5992614" y="5127110"/>
            <a:ext cx="1296144" cy="602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컴퓨터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8F65ACFB-7FEB-4DB9-83C5-EB0DC6806894}"/>
              </a:ext>
            </a:extLst>
          </p:cNvPr>
          <p:cNvSpPr/>
          <p:nvPr/>
        </p:nvSpPr>
        <p:spPr>
          <a:xfrm>
            <a:off x="5796136" y="5013176"/>
            <a:ext cx="1368152" cy="792088"/>
          </a:xfrm>
          <a:prstGeom prst="round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29670DE-A490-4FA1-B61D-B42160D3C46F}"/>
              </a:ext>
            </a:extLst>
          </p:cNvPr>
          <p:cNvCxnSpPr>
            <a:cxnSpLocks/>
          </p:cNvCxnSpPr>
          <p:nvPr/>
        </p:nvCxnSpPr>
        <p:spPr>
          <a:xfrm>
            <a:off x="5796136" y="5949280"/>
            <a:ext cx="1368152" cy="0"/>
          </a:xfrm>
          <a:prstGeom prst="line">
            <a:avLst/>
          </a:prstGeom>
          <a:ln w="88900" cap="rnd">
            <a:solidFill>
              <a:schemeClr val="accent6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구름 38">
            <a:extLst>
              <a:ext uri="{FF2B5EF4-FFF2-40B4-BE49-F238E27FC236}">
                <a16:creationId xmlns:a16="http://schemas.microsoft.com/office/drawing/2014/main" id="{705CE57C-3D8F-475F-A556-34A43EAF8048}"/>
              </a:ext>
            </a:extLst>
          </p:cNvPr>
          <p:cNvSpPr/>
          <p:nvPr/>
        </p:nvSpPr>
        <p:spPr>
          <a:xfrm>
            <a:off x="5416550" y="2420888"/>
            <a:ext cx="2107779" cy="1580466"/>
          </a:xfrm>
          <a:prstGeom prst="cloud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부제목 2">
            <a:extLst>
              <a:ext uri="{FF2B5EF4-FFF2-40B4-BE49-F238E27FC236}">
                <a16:creationId xmlns:a16="http://schemas.microsoft.com/office/drawing/2014/main" id="{1D1356D1-AF8E-43BC-ADB4-B2726CF60A48}"/>
              </a:ext>
            </a:extLst>
          </p:cNvPr>
          <p:cNvSpPr txBox="1">
            <a:spLocks/>
          </p:cNvSpPr>
          <p:nvPr/>
        </p:nvSpPr>
        <p:spPr>
          <a:xfrm>
            <a:off x="5709842" y="2923951"/>
            <a:ext cx="1648426" cy="917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150000"/>
              </a:lnSpc>
            </a:pPr>
            <a:r>
              <a:rPr lang="ko-KR" altLang="en-US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원격 저장소</a:t>
            </a:r>
            <a:endParaRPr lang="en-US" altLang="ko-KR" sz="2000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806FF10-4360-4EF0-8884-6F49929D5F47}"/>
              </a:ext>
            </a:extLst>
          </p:cNvPr>
          <p:cNvCxnSpPr>
            <a:cxnSpLocks/>
          </p:cNvCxnSpPr>
          <p:nvPr/>
        </p:nvCxnSpPr>
        <p:spPr>
          <a:xfrm>
            <a:off x="2607308" y="4128914"/>
            <a:ext cx="0" cy="916904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miter lim="800000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5F01541-35E0-41DD-8CAE-C6293444FF71}"/>
              </a:ext>
            </a:extLst>
          </p:cNvPr>
          <p:cNvCxnSpPr>
            <a:cxnSpLocks/>
          </p:cNvCxnSpPr>
          <p:nvPr/>
        </p:nvCxnSpPr>
        <p:spPr>
          <a:xfrm>
            <a:off x="6534055" y="4033996"/>
            <a:ext cx="0" cy="916904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miter lim="800000"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D98E31F5-236F-4E59-83D6-1C4CFBF69088}"/>
              </a:ext>
            </a:extLst>
          </p:cNvPr>
          <p:cNvCxnSpPr>
            <a:cxnSpLocks/>
          </p:cNvCxnSpPr>
          <p:nvPr/>
        </p:nvCxnSpPr>
        <p:spPr>
          <a:xfrm>
            <a:off x="6401775" y="4033996"/>
            <a:ext cx="0" cy="916904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miter lim="800000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C194CAEE-2B2E-4B80-A903-AAFAFA26D74D}"/>
              </a:ext>
            </a:extLst>
          </p:cNvPr>
          <p:cNvCxnSpPr>
            <a:cxnSpLocks/>
          </p:cNvCxnSpPr>
          <p:nvPr/>
        </p:nvCxnSpPr>
        <p:spPr>
          <a:xfrm flipV="1">
            <a:off x="3448833" y="3937490"/>
            <a:ext cx="2239712" cy="1324282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miter lim="800000"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950D7F0-6E8F-4CE1-B17B-4CAC3C95DC81}"/>
              </a:ext>
            </a:extLst>
          </p:cNvPr>
          <p:cNvCxnSpPr>
            <a:cxnSpLocks/>
          </p:cNvCxnSpPr>
          <p:nvPr/>
        </p:nvCxnSpPr>
        <p:spPr>
          <a:xfrm flipH="1" flipV="1">
            <a:off x="3768144" y="3243763"/>
            <a:ext cx="1576398" cy="1856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miter lim="800000"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3184538-948C-43DD-A625-A2F36FA83ED3}"/>
              </a:ext>
            </a:extLst>
          </p:cNvPr>
          <p:cNvCxnSpPr>
            <a:cxnSpLocks/>
          </p:cNvCxnSpPr>
          <p:nvPr/>
        </p:nvCxnSpPr>
        <p:spPr>
          <a:xfrm flipH="1">
            <a:off x="3769900" y="3101602"/>
            <a:ext cx="1574642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  <a:prstDash val="sysDash"/>
            <a:miter lim="800000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부제목 2">
            <a:extLst>
              <a:ext uri="{FF2B5EF4-FFF2-40B4-BE49-F238E27FC236}">
                <a16:creationId xmlns:a16="http://schemas.microsoft.com/office/drawing/2014/main" id="{9A39C707-E3C8-4131-85B6-DA616D9692CE}"/>
              </a:ext>
            </a:extLst>
          </p:cNvPr>
          <p:cNvSpPr txBox="1">
            <a:spLocks/>
          </p:cNvSpPr>
          <p:nvPr/>
        </p:nvSpPr>
        <p:spPr>
          <a:xfrm>
            <a:off x="4183626" y="2593259"/>
            <a:ext cx="1296144" cy="602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150000"/>
              </a:lnSpc>
            </a:pP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fork</a:t>
            </a:r>
          </a:p>
        </p:txBody>
      </p:sp>
      <p:sp>
        <p:nvSpPr>
          <p:cNvPr id="32" name="부제목 2">
            <a:extLst>
              <a:ext uri="{FF2B5EF4-FFF2-40B4-BE49-F238E27FC236}">
                <a16:creationId xmlns:a16="http://schemas.microsoft.com/office/drawing/2014/main" id="{DD5C8CEF-7586-4D76-8F72-2F369F990883}"/>
              </a:ext>
            </a:extLst>
          </p:cNvPr>
          <p:cNvSpPr txBox="1">
            <a:spLocks/>
          </p:cNvSpPr>
          <p:nvPr/>
        </p:nvSpPr>
        <p:spPr>
          <a:xfrm>
            <a:off x="3724388" y="3163430"/>
            <a:ext cx="2151312" cy="615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150000"/>
              </a:lnSpc>
            </a:pP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pull request</a:t>
            </a:r>
          </a:p>
        </p:txBody>
      </p:sp>
      <p:sp>
        <p:nvSpPr>
          <p:cNvPr id="33" name="부제목 2">
            <a:extLst>
              <a:ext uri="{FF2B5EF4-FFF2-40B4-BE49-F238E27FC236}">
                <a16:creationId xmlns:a16="http://schemas.microsoft.com/office/drawing/2014/main" id="{EDDD004A-8CAF-4E6C-85F2-E6667621D3FF}"/>
              </a:ext>
            </a:extLst>
          </p:cNvPr>
          <p:cNvSpPr txBox="1">
            <a:spLocks/>
          </p:cNvSpPr>
          <p:nvPr/>
        </p:nvSpPr>
        <p:spPr>
          <a:xfrm>
            <a:off x="2026210" y="4229074"/>
            <a:ext cx="886491" cy="615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150000"/>
              </a:lnSpc>
            </a:pP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pull</a:t>
            </a:r>
          </a:p>
        </p:txBody>
      </p:sp>
      <p:sp>
        <p:nvSpPr>
          <p:cNvPr id="34" name="부제목 2">
            <a:extLst>
              <a:ext uri="{FF2B5EF4-FFF2-40B4-BE49-F238E27FC236}">
                <a16:creationId xmlns:a16="http://schemas.microsoft.com/office/drawing/2014/main" id="{B0886A4D-5FA1-4EE6-9093-A31FFA8B51E4}"/>
              </a:ext>
            </a:extLst>
          </p:cNvPr>
          <p:cNvSpPr txBox="1">
            <a:spLocks/>
          </p:cNvSpPr>
          <p:nvPr/>
        </p:nvSpPr>
        <p:spPr>
          <a:xfrm>
            <a:off x="2762173" y="4199268"/>
            <a:ext cx="886491" cy="615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150000"/>
              </a:lnSpc>
            </a:pP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push</a:t>
            </a:r>
          </a:p>
        </p:txBody>
      </p:sp>
      <p:sp>
        <p:nvSpPr>
          <p:cNvPr id="35" name="부제목 2">
            <a:extLst>
              <a:ext uri="{FF2B5EF4-FFF2-40B4-BE49-F238E27FC236}">
                <a16:creationId xmlns:a16="http://schemas.microsoft.com/office/drawing/2014/main" id="{E59A27F8-6C2F-45C6-B93E-25E85C09AF54}"/>
              </a:ext>
            </a:extLst>
          </p:cNvPr>
          <p:cNvSpPr txBox="1">
            <a:spLocks/>
          </p:cNvSpPr>
          <p:nvPr/>
        </p:nvSpPr>
        <p:spPr>
          <a:xfrm>
            <a:off x="4225359" y="4637618"/>
            <a:ext cx="886491" cy="615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150000"/>
              </a:lnSpc>
            </a:pPr>
            <a:r>
              <a:rPr lang="en-US" altLang="ko-KR" sz="2000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fetch</a:t>
            </a:r>
          </a:p>
        </p:txBody>
      </p:sp>
    </p:spTree>
    <p:extLst>
      <p:ext uri="{BB962C8B-B14F-4D97-AF65-F5344CB8AC3E}">
        <p14:creationId xmlns:p14="http://schemas.microsoft.com/office/powerpoint/2010/main" val="34026672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FB5B99-60FE-4E9C-8DC5-DA84BAE2A9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E3D3F6E-3B73-4E92-A960-5012DC161E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A94E09-927E-48F7-86B0-2C5A646E3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2DE4BE9-6804-4737-ACAB-99D23A98E33B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회원가입</a:t>
            </a: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  <a:p>
            <a:pPr algn="l"/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6C771C7-DF73-4E6D-A1A7-79A1CFEB594C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9928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115212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PROJECT</a:t>
            </a:r>
            <a:b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</a:b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1358DCB0-03B3-455E-9F25-352B462EA76C}"/>
              </a:ext>
            </a:extLst>
          </p:cNvPr>
          <p:cNvSpPr txBox="1">
            <a:spLocks/>
          </p:cNvSpPr>
          <p:nvPr/>
        </p:nvSpPr>
        <p:spPr>
          <a:xfrm>
            <a:off x="391490" y="1835963"/>
            <a:ext cx="6268741" cy="40413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indent="-228600">
              <a:lnSpc>
                <a:spcPct val="150000"/>
              </a:lnSpc>
            </a:pPr>
            <a:r>
              <a:rPr lang="en-US" altLang="ko-KR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1) </a:t>
            </a:r>
            <a:r>
              <a:rPr lang="ko-KR" altLang="en-US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작업의 단위</a:t>
            </a:r>
            <a:endParaRPr lang="en-US" altLang="ko-KR" sz="1400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2) </a:t>
            </a:r>
            <a:r>
              <a:rPr lang="ko-KR" altLang="en-US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필요성</a:t>
            </a:r>
            <a:endParaRPr lang="en-US" altLang="ko-KR" sz="1400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① 파일과 폴더 구조를 정리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②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폴더 이동시 코드의 변경이 필요 없음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③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환경을 독립적으로 구성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3)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효과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① 파일과 폴더 구조의 단순화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②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상대경로 사용 가능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③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각 프로젝트 별 환경 설정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= &gt;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작업에 집중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C80261F-D0FC-4B02-B0F8-1ECCF1A50506}"/>
              </a:ext>
            </a:extLst>
          </p:cNvPr>
          <p:cNvSpPr/>
          <p:nvPr/>
        </p:nvSpPr>
        <p:spPr>
          <a:xfrm>
            <a:off x="7020272" y="544905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56289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FDEBD3-5ED4-4A84-9F8E-33092F0C15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3A4277-E7BF-4024-8AD6-310D6380BB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4DB41D-6B6F-4D6A-8FC7-A4B34F6CE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8BED8DF-21B2-4B97-81B3-23FA783D607F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검색하기</a:t>
            </a: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  <a:p>
            <a:pPr algn="l"/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0F0FD2-2F72-46F3-9707-EA23741B653A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45468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51A5BC-7FFC-4E68-84F3-97265B6087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F43CB94-3FF9-4A5D-81B9-D3D0C2A216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B47E9B-55CF-4B0A-BFBE-4C7071368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62091CE9-8383-4DDD-A7E1-E28DB45D78DB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검색하기</a:t>
            </a: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  <a:p>
            <a:pPr algn="l"/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485AF50-3EEA-4363-ABCA-0AD971525570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89678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E75FC-0BFC-48C1-AE3E-49A68E652B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A94A1EA-8B3B-4447-BEC3-42B68CC34D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6B5B11-EA99-42A9-950A-01866D7FE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C4EAB84F-8E18-42C1-A15A-A54AD18F424C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fork</a:t>
            </a:r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하여 코드 수정하기</a:t>
            </a: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  <a:p>
            <a:pPr algn="l"/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10EFCF-669C-4137-B43A-F5852DE3628A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03994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00B2DF-D106-4066-BBE3-94BE7FCE5E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DD09855-9531-45FB-8AA2-20183A607A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444EF5-CD21-4BE2-BE0A-6613C982C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06DC8753-457C-479C-BF41-ADD1A528DEA7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fork</a:t>
            </a:r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하여 코드 수정하기</a:t>
            </a: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  <a:p>
            <a:pPr algn="l"/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CDCBF3-0DFB-448B-BC51-6996E5CB3197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53979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7B633-2E88-4609-9D0A-9D8F42131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743701-FB68-4A7D-996F-B5276F4BAF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0FCA5D-FAAC-45B5-97D0-1843AD1EBB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2786AA27-8E0E-44F7-943A-48DF3157EBDE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fork</a:t>
            </a:r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하여 코드 수정하기</a:t>
            </a: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  <a:p>
            <a:pPr algn="l"/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7CBD2B-D67D-4C85-8D8A-C74C4B773E38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4585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AB091F-9625-4A0C-94A2-8F9E5B2736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9EF8D7-C5BE-46A4-BFC1-AF237B87D1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AB3ABB-3C6E-43E4-AEF9-628122033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751F5247-9F9F-4877-A8DB-A39637F25854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fork</a:t>
            </a:r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하여 코드 수정하기</a:t>
            </a: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  <a:p>
            <a:pPr algn="l"/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612548A-D22E-4DEF-9C33-B733901D713A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10216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A1C3A8-F8C8-4B10-8C0A-C11A4ECFDF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F0E6FB-52ED-44C3-ABA1-922C86EEFE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9591C0B-7D54-4D91-A37E-D49FD29CD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F81BC7F5-E76D-41EB-9F95-A5DAF9E9E940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fork</a:t>
            </a:r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하여 코드 수정하기</a:t>
            </a: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  <a:p>
            <a:pPr algn="l"/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6F90582-E7B2-4182-812C-F33F45B1C060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54075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393E11-339C-4F58-8591-0078E6A1ED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189B768-3CC3-4512-AE6F-A784CB373F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BCBA14-2E15-42F7-B33B-20F52C6A5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FB61F535-012B-4276-B7E6-A170196EAA10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fork</a:t>
            </a:r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하여 코드 수정하기</a:t>
            </a: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  <a:p>
            <a:pPr algn="l"/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74C727-2B4E-418F-9778-F76D0C933FE7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27944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A08E52-545B-4CCC-A986-D2BCC8F882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F476D5A-797A-438E-BA94-70E9716C8A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FA8FB6-60A8-4AD1-8948-E2372B388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0422625B-5891-482C-9112-A9B7BA31D3E7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fork</a:t>
            </a:r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하여 코드 수정하기</a:t>
            </a: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  <a:p>
            <a:pPr algn="l"/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9FAA10A-8E9D-4DCA-9C31-42DE2441905E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11193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B4D816-5ACA-464E-A384-8D2033561D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83FA9BC-A8EF-46C1-8081-61A40270AD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E245C0-D3FE-4816-8F51-2FFB88921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0AD0B6B6-CCD9-42B3-966F-552E5F8D7813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fork</a:t>
            </a:r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하여 코드 수정하기</a:t>
            </a: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  <a:p>
            <a:pPr algn="l"/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8073E52-4419-4851-916C-2C717E840468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4329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115212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GIT</a:t>
            </a:r>
            <a:b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</a:b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6" name="Picture 2" descr="https://upload.wikimedia.org/wikipedia/commons/thumb/e/e0/Git-logo.svg/1200px-Git-logo.svg.png">
            <a:extLst>
              <a:ext uri="{FF2B5EF4-FFF2-40B4-BE49-F238E27FC236}">
                <a16:creationId xmlns:a16="http://schemas.microsoft.com/office/drawing/2014/main" id="{1403A497-B3EC-4E90-B6E4-7BAE54716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908" y="3703431"/>
            <a:ext cx="6228184" cy="260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부제목 2">
            <a:extLst>
              <a:ext uri="{FF2B5EF4-FFF2-40B4-BE49-F238E27FC236}">
                <a16:creationId xmlns:a16="http://schemas.microsoft.com/office/drawing/2014/main" id="{71CC0B3F-3634-4993-B07D-99E88607C5C4}"/>
              </a:ext>
            </a:extLst>
          </p:cNvPr>
          <p:cNvSpPr txBox="1">
            <a:spLocks/>
          </p:cNvSpPr>
          <p:nvPr/>
        </p:nvSpPr>
        <p:spPr>
          <a:xfrm>
            <a:off x="391490" y="1835963"/>
            <a:ext cx="6268741" cy="1521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indent="-228600">
              <a:lnSpc>
                <a:spcPct val="150000"/>
              </a:lnSpc>
            </a:pPr>
            <a:r>
              <a:rPr lang="en-US" altLang="ko-KR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1) </a:t>
            </a:r>
            <a:r>
              <a:rPr lang="ko-KR" altLang="en-US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분산 버전 관리 시스템</a:t>
            </a:r>
            <a:endParaRPr lang="en-US" altLang="ko-KR" sz="1400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① 분산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독립적으로 작업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②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버전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차이점에 집중</a:t>
            </a:r>
            <a:endParaRPr lang="en-US" altLang="ko-KR" sz="1400" spc="-20" dirty="0">
              <a:solidFill>
                <a:schemeClr val="accent6">
                  <a:lumMod val="7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ea typeface="나눔고딕" pitchFamily="50" charset="-127"/>
              </a:rPr>
              <a:t>    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③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관리 시스템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파일 저장과 같은 레벨의 관리 도구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7DE1C2C-7089-4EFA-B66D-7B1A41D757AC}"/>
              </a:ext>
            </a:extLst>
          </p:cNvPr>
          <p:cNvSpPr/>
          <p:nvPr/>
        </p:nvSpPr>
        <p:spPr>
          <a:xfrm>
            <a:off x="7020272" y="544905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21502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928A92-D7ED-4B49-9CAB-6F5944760F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3D5FB6-7D2E-4880-8230-8B0AF36381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6CA71B-0128-4508-A2A9-A5D360F03E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F64BAD6C-C042-41F5-A617-741B207FC5D3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fork</a:t>
            </a:r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하여 코드 수정하기</a:t>
            </a: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  <a:p>
            <a:pPr algn="l"/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233CD0-4ADE-4F5B-8224-F5A818FE700C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05428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A2B248-C3EA-448A-96C1-F30758DA7A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AF45BCF-86B1-4319-AA6C-7FCE976A8E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07AC34-F44A-49C4-ACEB-C53319768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88A46E01-9967-449C-92D5-94CAC65A526A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fork</a:t>
            </a:r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하여 코드 수정하기</a:t>
            </a: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  <a:p>
            <a:pPr algn="l"/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0F9F39F-E200-41BC-BDFB-84E1C56ED974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71466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774944-1FEF-4C2B-A4A6-F2D18D7EAC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FF2C2BD-1718-4B13-8C3D-E8D0DFEAED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57423A-E2A9-4447-B28F-FD501FD34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18F98B2-B74B-4AC3-9CE8-294F87F3B916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fork</a:t>
            </a:r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하여 코드 수정하기</a:t>
            </a: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  <a:p>
            <a:pPr algn="l"/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D13FFBD-2A14-424C-A9D1-ABBAE41A13CE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08735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A0A23-B528-4630-BA28-4162D1FA51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52D73B0-F601-4E0A-888D-4267A2010A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3EDB71-C700-4FAB-BAF8-9F197796C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F1E96AF0-95C2-44E6-93AB-CB6D8CF34238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fork</a:t>
            </a:r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하여 코드 수정하기</a:t>
            </a: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  <a:p>
            <a:pPr algn="l"/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1DB4DD-32C3-4916-8323-ADAD08662C61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56303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C44DB7-F0E7-4DE0-B616-7C2DCD48E3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7E4150-E04E-414F-8C2B-C1C773CB9A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2EDC1F-1007-4CF1-A259-B4C4BBB79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0812B02A-BCAF-449B-844B-18921B91447C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fork</a:t>
            </a:r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하여 코드 수정하기</a:t>
            </a: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  <a:p>
            <a:pPr algn="l"/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8BFDF0-C627-4E57-9554-5ADEBB7F8C15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4979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35DF32-5A92-4A3E-91F3-535FEE08AC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3B1FA61-7782-4351-9C15-38EFA2CEAD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277AE5-002A-49F0-98F1-1964C3A8E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C82F8C3-08C8-4B86-A1FF-3A7833F7334C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fork</a:t>
            </a:r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하여 코드 수정하기</a:t>
            </a: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  <a:p>
            <a:pPr algn="l"/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05E4C59-3B93-4952-A14C-797D109AB852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91641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6BD264-9052-4F59-9F53-A30B95CDEF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6F9DCE-EBE8-43F2-9A81-A632BED127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679544-4DB6-44B9-8683-C61DCA424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9CEE469-AB76-4196-95F0-64F7A65D5B2F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fork</a:t>
            </a:r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하여 코드 수정하기</a:t>
            </a: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  <a:p>
            <a:pPr algn="l"/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F8D0D68-2219-400A-95B7-316E0F159CCE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6577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BB509D-97BD-444C-B171-1F0A5529EE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B2DB85-2DE3-4AE4-8486-6B845C2B85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2E730C-6D9A-4EEF-BADC-8CFD25014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4A8299F7-9BCB-4280-B02B-A2A65419A43D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fork</a:t>
            </a:r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하여 코드 수정하기</a:t>
            </a: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  <a:p>
            <a:pPr algn="l"/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5EE589D-FD6A-47FC-B817-13CB06CC5E68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56831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DDFC11-636D-4F4C-BA43-B3072C5C00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C0876BD-5EDE-448E-A9C6-D225C80290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B467B0-D5C2-4211-BC7E-6A302D038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44E76F65-FAA7-478E-998A-D8231B7CD634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fork</a:t>
            </a:r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하여 코드 수정하기</a:t>
            </a: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  <a:p>
            <a:pPr algn="l"/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B19325-B4EC-43BF-A913-FA39EB80B758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65783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53A661-DFB4-4245-82E9-4955C51F7B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5AB7F9-589A-479C-9175-848D5047E8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E48C61-97D5-4D78-A4B2-DC9E18816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B2DFD38A-A669-49E2-B2B3-FA9C2A633391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fork</a:t>
            </a:r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하여 코드 수정하기</a:t>
            </a: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  <a:p>
            <a:pPr algn="l"/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EFB752A-DBE6-437D-81F0-75B674BCEA40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0224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15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115212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GIT</a:t>
            </a:r>
            <a:b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</a:b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aphicFrame>
        <p:nvGraphicFramePr>
          <p:cNvPr id="16" name="다이어그램 15"/>
          <p:cNvGraphicFramePr/>
          <p:nvPr>
            <p:extLst>
              <p:ext uri="{D42A27DB-BD31-4B8C-83A1-F6EECF244321}">
                <p14:modId xmlns:p14="http://schemas.microsoft.com/office/powerpoint/2010/main" val="4119889194"/>
              </p:ext>
            </p:extLst>
          </p:nvPr>
        </p:nvGraphicFramePr>
        <p:xfrm>
          <a:off x="1079612" y="2203229"/>
          <a:ext cx="6984776" cy="4310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F992066A-FBF1-41D9-800E-56BEE94F2F86}"/>
              </a:ext>
            </a:extLst>
          </p:cNvPr>
          <p:cNvSpPr/>
          <p:nvPr/>
        </p:nvSpPr>
        <p:spPr>
          <a:xfrm>
            <a:off x="7020272" y="544905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29879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0356A5-C191-4DB1-A9A7-F85C606E46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4C914F9-49FD-4451-9BAA-C199A6296F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20F0A3-E66D-45F8-AB4E-B623FE6C3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EFDE7FC-3186-47E4-9E6A-86F7EE23383E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fork</a:t>
            </a:r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하여 코드 수정하기</a:t>
            </a: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  <a:p>
            <a:pPr algn="l"/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90DD4AA-CD8D-40E0-9712-1AD24337CA33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9562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C6A32-28AF-413B-A6D4-C8AA32B0C5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B3BEDA6-A27A-4C51-8EB3-4C36FA9319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6BE4F4-A944-4915-B27C-ED34097B7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EF542612-DB44-42C3-BC9C-C8A4918A3E4E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fork</a:t>
            </a:r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하여 코드 수정하기</a:t>
            </a: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  <a:p>
            <a:pPr algn="l"/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BB7F6B7-D2FC-49BF-BE2E-DE98735DC957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55819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BD04AC-401C-49A1-A12B-EDF9D33BE3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790EC8-3D22-4848-8E49-87498F7019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374155-4770-4A28-AFDC-010C55450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E9134A2-0D39-436E-8CB4-D1B62CC8ACC3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fork</a:t>
            </a:r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하여 코드 수정하기</a:t>
            </a: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  <a:p>
            <a:pPr algn="l"/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B9FAE9-67BF-4F4D-A88D-95186CB74160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92521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73B40E-385A-482A-ADF1-7A36934502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75D9B23-1C5F-42C4-B66B-DF1BD01A54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75645F-1A68-4398-865B-374C0D242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89EDAE6D-CC40-4FCB-AEC4-571B17CF1030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fork</a:t>
            </a:r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하여 코드 수정하기</a:t>
            </a: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  <a:p>
            <a:pPr algn="l"/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C9108C-CF65-4880-B0CB-10C60ED1B3E7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76553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81E744-5E7D-48F4-BB7E-30CEC201C2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AC5164-3079-4D40-8DAD-3878825797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A55794-E51E-428C-8717-DD5A6D7B4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85327ADC-184A-4D8A-A5BC-225B29856F18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fork</a:t>
            </a:r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하여 코드 수정하기</a:t>
            </a: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  <a:p>
            <a:pPr algn="l"/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E1B400-A521-41AA-8482-C2F493448C64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70726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8053F4-3957-4B2E-8D89-9822607AE3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081E95-57AE-4F68-8008-3BBC849A7A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2F2ED9-CB9D-435E-83CA-D980BE8A6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6F21A346-D086-4108-A8B9-59630488D5B7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fork</a:t>
            </a:r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하여 코드 수정하기</a:t>
            </a: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  <a:p>
            <a:pPr algn="l"/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F52C76-E088-4F07-9858-098E04942C4D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26273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92E29-E4F6-4ED7-9BB7-283EE662A4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0B7B201-37AB-40FF-9C4F-C8B4D1462E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DAB199-BC58-4D31-8B22-46ECEC02A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7D7122AC-1773-4A51-AA97-3E2F412B7294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fork</a:t>
            </a:r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하여 코드 수정하기</a:t>
            </a: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  <a:p>
            <a:pPr algn="l"/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B814E1-8D02-4B11-BD1C-73E24E31FC24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467064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5DF812-4133-4B09-B972-78D4E0EE78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B3E6D4-C21C-4815-94D3-41EED29EA8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0F856A-5DD8-4A24-A80D-80D9B1045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FA489407-3F6B-4A75-9258-6E46CDF80F30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수정된 코드 적용 요청하기</a:t>
            </a:r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(PR)</a:t>
            </a:r>
          </a:p>
          <a:p>
            <a:pPr algn="l"/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A855FD-EB5E-4503-9DF1-2CA648640FC8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68112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762C2-2242-490B-BEDA-5B079BF923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2A8B9F0-C143-461F-A0E6-C1C95646A7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15B1BC-A67D-4F1A-8D36-2AAA3CEB4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81F2F3DB-B117-4C87-8FF5-8478393F36A8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수정된 코드 적용 요청하기</a:t>
            </a:r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(PR)</a:t>
            </a:r>
          </a:p>
          <a:p>
            <a:pPr algn="l"/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0CD431A-99DB-4484-A58C-697AD7362F50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60852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BD3C38-E498-40CB-9929-EF365A7295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28360B7-A60A-478C-93CB-9C9A130B08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05C2B7-FF30-4EAB-8925-547050D3E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419EE258-E914-42CF-9BBB-C250526E0869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수정된 코드 적용 요청하기</a:t>
            </a:r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(PR)</a:t>
            </a:r>
          </a:p>
          <a:p>
            <a:pPr algn="l"/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4B0354B-DCB2-4E64-AFBA-6B97308679C9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224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E9FBB39-6BD7-4EFD-9BAA-8009C05AE3BD}"/>
              </a:ext>
            </a:extLst>
          </p:cNvPr>
          <p:cNvSpPr txBox="1">
            <a:spLocks/>
          </p:cNvSpPr>
          <p:nvPr/>
        </p:nvSpPr>
        <p:spPr>
          <a:xfrm>
            <a:off x="467544" y="404664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GIT</a:t>
            </a:r>
            <a:b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</a:br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0CF347-1694-4F05-A45A-176D4C04F26C}"/>
              </a:ext>
            </a:extLst>
          </p:cNvPr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AAA40AAD-B2E5-4DE9-A536-86F499EC211C}"/>
              </a:ext>
            </a:extLst>
          </p:cNvPr>
          <p:cNvSpPr txBox="1">
            <a:spLocks/>
          </p:cNvSpPr>
          <p:nvPr/>
        </p:nvSpPr>
        <p:spPr>
          <a:xfrm>
            <a:off x="391490" y="1835963"/>
            <a:ext cx="7708902" cy="1521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indent="-228600">
              <a:lnSpc>
                <a:spcPct val="150000"/>
              </a:lnSpc>
            </a:pPr>
            <a:r>
              <a:rPr lang="en-US" altLang="ko-KR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2) </a:t>
            </a:r>
            <a:r>
              <a:rPr lang="ko-KR" altLang="en-US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설치</a:t>
            </a:r>
            <a:endParaRPr lang="en-US" altLang="ko-KR" sz="1400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①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windows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설치 필요함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https://git-scm.com/downloads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② 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Rtools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로 통합 설치 가능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https://cran.r-project.org/bin/windows/Rtools/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③ mac / 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linux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: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보통 사전 설치되어 있음</a:t>
            </a:r>
            <a:endParaRPr lang="en-US" altLang="ko-KR" sz="1400" spc="-20" dirty="0">
              <a:solidFill>
                <a:schemeClr val="accent6">
                  <a:lumMod val="7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AF278C-FD09-4618-8844-0A38F2AB23A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5"/>
          <a:stretch/>
        </p:blipFill>
        <p:spPr>
          <a:xfrm>
            <a:off x="1669024" y="3376706"/>
            <a:ext cx="5153834" cy="295232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B7C5C54-87AA-48D1-8204-9EB5B855C991}"/>
              </a:ext>
            </a:extLst>
          </p:cNvPr>
          <p:cNvSpPr/>
          <p:nvPr/>
        </p:nvSpPr>
        <p:spPr>
          <a:xfrm>
            <a:off x="7020272" y="544905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877349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ABF532-77BC-4E31-9D78-0BF7F72E1A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F61C7D-5156-472F-A1B4-10BB63CA464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BFB0D4-DE63-4B8B-9085-71681C643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2D80E008-DC37-4C7C-9522-1D341745BCB1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수정된 코드 적용 요청하기</a:t>
            </a:r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(PR)</a:t>
            </a:r>
          </a:p>
          <a:p>
            <a:pPr algn="l"/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4435EB7-4F24-4469-9512-F6C30DDC5B37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80569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6611C2-DF87-4FD5-8835-8980F997BE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AF4A4DE-9D5F-4C86-9799-B22FF1F071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49FFFD-6181-47AA-A58B-3FB4C7CEE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5FB74B0F-E7E7-4591-8C48-A0EB92ED2072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수정된 코드 적용 요청하기</a:t>
            </a:r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(PR)</a:t>
            </a:r>
          </a:p>
          <a:p>
            <a:pPr algn="l"/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A9C18D7-FEDD-4A94-8122-3CAEEC6B0434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2114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6A671F-FE7C-46FE-873B-196CC1136F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270E125-8950-44D5-8676-A1BCA89B49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0FF051-6567-4EAA-B49B-D0CA8C506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B265CD33-8B20-4E6F-A6E9-A4AC19C26E72}"/>
              </a:ext>
            </a:extLst>
          </p:cNvPr>
          <p:cNvSpPr txBox="1">
            <a:spLocks/>
          </p:cNvSpPr>
          <p:nvPr/>
        </p:nvSpPr>
        <p:spPr>
          <a:xfrm>
            <a:off x="467544" y="116632"/>
            <a:ext cx="65527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b="1" kern="120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  <a:cs typeface="+mj-cs"/>
              </a:defRPr>
            </a:lvl1pPr>
          </a:lstStyle>
          <a:p>
            <a:pPr algn="l"/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수정된 코드 적용 요청하기</a:t>
            </a:r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(PR)</a:t>
            </a:r>
          </a:p>
          <a:p>
            <a:pPr algn="l"/>
            <a:endParaRPr lang="en-US" altLang="ko-KR" sz="3000" spc="-1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9F7873-A8AE-49BF-B464-2F5D98C3DDF1}"/>
              </a:ext>
            </a:extLst>
          </p:cNvPr>
          <p:cNvSpPr/>
          <p:nvPr/>
        </p:nvSpPr>
        <p:spPr>
          <a:xfrm>
            <a:off x="7236296" y="166531"/>
            <a:ext cx="156805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카톡</a:t>
            </a:r>
            <a:r>
              <a:rPr lang="en-US" altLang="ko-KR" b="1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@</a:t>
            </a:r>
            <a:r>
              <a:rPr lang="en-US" altLang="ko-KR" b="1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parkets</a:t>
            </a:r>
            <a:endParaRPr lang="en-US" altLang="ko-KR" b="1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239224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1152128"/>
          </a:xfrm>
        </p:spPr>
        <p:txBody>
          <a:bodyPr>
            <a:noAutofit/>
          </a:bodyPr>
          <a:lstStyle/>
          <a:p>
            <a:pPr algn="l"/>
            <a:r>
              <a:rPr lang="ko-KR" altLang="en-US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과제</a:t>
            </a:r>
            <a:b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</a:br>
            <a:r>
              <a:rPr lang="en-US" altLang="ko-KR" sz="2000" b="1" spc="-100" dirty="0" err="1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git</a:t>
            </a:r>
            <a:r>
              <a:rPr lang="en-US" altLang="ko-KR" sz="2000" spc="-100" dirty="0" err="1">
                <a:latin typeface="나눔고딕 ExtraBold" pitchFamily="50" charset="-127"/>
                <a:ea typeface="나눔고딕 ExtraBold" pitchFamily="50" charset="-127"/>
              </a:rPr>
              <a:t>hub</a:t>
            </a:r>
            <a:r>
              <a:rPr lang="ko-KR" altLang="en-US" sz="2000" spc="-100" dirty="0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   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15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1-1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2F17C7A5-4EF9-4126-AA73-F416EA1383F1}"/>
              </a:ext>
            </a:extLst>
          </p:cNvPr>
          <p:cNvSpPr txBox="1">
            <a:spLocks/>
          </p:cNvSpPr>
          <p:nvPr/>
        </p:nvSpPr>
        <p:spPr>
          <a:xfrm>
            <a:off x="391490" y="1835962"/>
            <a:ext cx="6268741" cy="4329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indent="-228600">
              <a:lnSpc>
                <a:spcPct val="150000"/>
              </a:lnSpc>
            </a:pPr>
            <a:r>
              <a:rPr lang="en-US" altLang="ko-KR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1) </a:t>
            </a:r>
            <a:r>
              <a:rPr lang="ko-KR" altLang="en-US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프로젝트를 만들어 보세요</a:t>
            </a:r>
            <a:endParaRPr lang="en-US" altLang="ko-KR" sz="1400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① 새 프로젝트 만들기로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project_1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폴더를 만들어 보세요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②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탐색기에서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project_2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를 만든 후 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Rstudio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로 프로젝트로 만들어 보세요</a:t>
            </a:r>
            <a:endParaRPr lang="en-US" altLang="ko-KR" sz="1400" spc="-20" dirty="0">
              <a:solidFill>
                <a:schemeClr val="accent6">
                  <a:lumMod val="7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ea typeface="나눔고딕" pitchFamily="50" charset="-127"/>
              </a:rPr>
              <a:t>    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③ 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github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project_3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을 만든 후 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Rstudio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로 프로젝트로 만들어 보세요</a:t>
            </a:r>
            <a:endParaRPr lang="en-US" altLang="ko-KR" sz="1400" spc="-20" dirty="0">
              <a:solidFill>
                <a:schemeClr val="accent6">
                  <a:lumMod val="7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228600" indent="-228600">
              <a:lnSpc>
                <a:spcPct val="150000"/>
              </a:lnSpc>
            </a:pPr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2)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변경점을 저장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(commit)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해 보세요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①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project_11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폴더에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proect_11.Rproj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파일로 프로젝트를 열어보세요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② 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Rscript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파일을 만들고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commit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을 진행해 보세요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③ project_2, project_3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도 ①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~ ②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를 진행해 주세요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08344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1152128"/>
          </a:xfrm>
        </p:spPr>
        <p:txBody>
          <a:bodyPr>
            <a:noAutofit/>
          </a:bodyPr>
          <a:lstStyle/>
          <a:p>
            <a:pPr algn="l"/>
            <a:r>
              <a:rPr lang="ko-KR" altLang="en-US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과제</a:t>
            </a:r>
            <a:b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</a:br>
            <a:r>
              <a:rPr lang="en-US" altLang="ko-KR" sz="2000" b="1" spc="-100" dirty="0" err="1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git</a:t>
            </a:r>
            <a:r>
              <a:rPr lang="en-US" altLang="ko-KR" sz="2000" spc="-100" dirty="0" err="1">
                <a:latin typeface="나눔고딕 ExtraBold" pitchFamily="50" charset="-127"/>
                <a:ea typeface="나눔고딕 ExtraBold" pitchFamily="50" charset="-127"/>
              </a:rPr>
              <a:t>hub</a:t>
            </a:r>
            <a:r>
              <a:rPr lang="ko-KR" altLang="en-US" sz="2000" spc="-100" dirty="0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   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15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1-1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2F17C7A5-4EF9-4126-AA73-F416EA1383F1}"/>
              </a:ext>
            </a:extLst>
          </p:cNvPr>
          <p:cNvSpPr txBox="1">
            <a:spLocks/>
          </p:cNvSpPr>
          <p:nvPr/>
        </p:nvSpPr>
        <p:spPr>
          <a:xfrm>
            <a:off x="391490" y="1835962"/>
            <a:ext cx="6268741" cy="4329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indent="-228600"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3) revert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로 코드 되돌리기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①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2)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②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까지 진행하시고 한번 더 수정하세요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(commit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하지 마세요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② revert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로 가장 최근 만든 변경점으로 돌아가세요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4)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원격 저장소에 적용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(push)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해 보세요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①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project_3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을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push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해서 자신의 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github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아이디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/project_3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을 변경하세요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45751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1152128"/>
          </a:xfrm>
        </p:spPr>
        <p:txBody>
          <a:bodyPr>
            <a:noAutofit/>
          </a:bodyPr>
          <a:lstStyle/>
          <a:p>
            <a:pPr algn="l"/>
            <a:r>
              <a:rPr lang="ko-KR" altLang="en-US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과제</a:t>
            </a:r>
            <a:b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</a:br>
            <a:r>
              <a:rPr lang="en-US" altLang="ko-KR" sz="2000" spc="-100" dirty="0">
                <a:latin typeface="나눔고딕 ExtraBold" pitchFamily="50" charset="-127"/>
                <a:ea typeface="나눔고딕 ExtraBold" pitchFamily="50" charset="-127"/>
              </a:rPr>
              <a:t>team</a:t>
            </a:r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   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15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1-1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23D49228-BA80-4D1F-8514-DBDB6337A639}"/>
              </a:ext>
            </a:extLst>
          </p:cNvPr>
          <p:cNvSpPr txBox="1">
            <a:spLocks/>
          </p:cNvSpPr>
          <p:nvPr/>
        </p:nvSpPr>
        <p:spPr>
          <a:xfrm>
            <a:off x="391490" y="1835962"/>
            <a:ext cx="6268741" cy="4329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indent="-228600">
              <a:lnSpc>
                <a:spcPct val="150000"/>
              </a:lnSpc>
            </a:pPr>
            <a:r>
              <a:rPr lang="en-US" altLang="ko-KR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1) </a:t>
            </a:r>
            <a:r>
              <a:rPr lang="ko-KR" altLang="en-US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코드 가져와서 사용하기</a:t>
            </a:r>
            <a:endParaRPr lang="en-US" altLang="ko-KR" sz="1400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①</a:t>
            </a:r>
            <a:r>
              <a:rPr lang="en-US" altLang="ko-KR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2</a:t>
            </a:r>
            <a:r>
              <a:rPr lang="ko-KR" altLang="en-US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인 이상 팀을 구성해주세요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②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관리자 역할을 한 명 정해주세요</a:t>
            </a:r>
            <a:endParaRPr lang="en-US" altLang="ko-KR" sz="1400" spc="-20" dirty="0">
              <a:solidFill>
                <a:schemeClr val="accent6">
                  <a:lumMod val="7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ea typeface="나눔고딕" pitchFamily="50" charset="-127"/>
              </a:rPr>
              <a:t>    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③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관리자가 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github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 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project_ex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_[</a:t>
            </a:r>
            <a:r>
              <a:rPr lang="ko-KR" altLang="en-US" sz="140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팀명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를 만들어 주세요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</a:t>
            </a:r>
            <a:r>
              <a:rPr lang="ko-KR" altLang="ko-KR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④</a:t>
            </a:r>
            <a:r>
              <a:rPr lang="en-US" altLang="ko-KR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다른 분들이 관리자의 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project_ex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_[</a:t>
            </a:r>
            <a:r>
              <a:rPr lang="ko-KR" altLang="en-US" sz="140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팀명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로 프로젝트를 만들어 주세요</a:t>
            </a:r>
            <a:endParaRPr lang="en-US" altLang="ko-KR" sz="1400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ko-KR" altLang="en-US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⑤ 변경점을 만들고 </a:t>
            </a:r>
            <a:r>
              <a:rPr lang="en-US" altLang="ko-KR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push</a:t>
            </a:r>
            <a:r>
              <a:rPr lang="ko-KR" altLang="en-US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를 시도하고 스크린샷을 찍어주세요</a:t>
            </a:r>
            <a:endParaRPr lang="en-US" altLang="ko-KR" sz="1400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</a:t>
            </a:r>
            <a:r>
              <a:rPr lang="ko-KR" altLang="ko-KR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⑥</a:t>
            </a:r>
            <a:r>
              <a:rPr lang="en-US" altLang="ko-KR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관리자가 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project_ex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_[</a:t>
            </a:r>
            <a:r>
              <a:rPr lang="ko-KR" altLang="en-US" sz="140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팀명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를 수정해주세요</a:t>
            </a:r>
            <a:endParaRPr lang="en-US" altLang="ko-KR" sz="1400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ko-KR" altLang="en-US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⑦ </a:t>
            </a:r>
            <a:r>
              <a:rPr lang="en-US" altLang="ko-KR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pull</a:t>
            </a:r>
            <a:r>
              <a:rPr lang="ko-KR" altLang="en-US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로 코드를 최신으로 적용해보세요</a:t>
            </a:r>
          </a:p>
        </p:txBody>
      </p:sp>
    </p:spTree>
    <p:extLst>
      <p:ext uri="{BB962C8B-B14F-4D97-AF65-F5344CB8AC3E}">
        <p14:creationId xmlns:p14="http://schemas.microsoft.com/office/powerpoint/2010/main" val="12980357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1152128"/>
          </a:xfrm>
        </p:spPr>
        <p:txBody>
          <a:bodyPr>
            <a:noAutofit/>
          </a:bodyPr>
          <a:lstStyle/>
          <a:p>
            <a:pPr algn="l"/>
            <a:r>
              <a:rPr lang="ko-KR" altLang="en-US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과제</a:t>
            </a:r>
            <a:b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</a:br>
            <a:r>
              <a:rPr lang="en-US" altLang="ko-KR" sz="2000" spc="-100" dirty="0">
                <a:latin typeface="나눔고딕 ExtraBold" pitchFamily="50" charset="-127"/>
                <a:ea typeface="나눔고딕 ExtraBold" pitchFamily="50" charset="-127"/>
              </a:rPr>
              <a:t>team</a:t>
            </a:r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   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15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1-1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23D49228-BA80-4D1F-8514-DBDB6337A639}"/>
              </a:ext>
            </a:extLst>
          </p:cNvPr>
          <p:cNvSpPr txBox="1">
            <a:spLocks/>
          </p:cNvSpPr>
          <p:nvPr/>
        </p:nvSpPr>
        <p:spPr>
          <a:xfrm>
            <a:off x="391490" y="1835962"/>
            <a:ext cx="6268741" cy="4329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indent="-228600"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2)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코드를 수정해서 적용하기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①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team 1)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③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까지 같습니다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이름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project_pr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_[</a:t>
            </a:r>
            <a:r>
              <a:rPr lang="ko-KR" altLang="en-US" sz="140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팀명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])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②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다른 분들이 관리자의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project_pr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_[</a:t>
            </a:r>
            <a:r>
              <a:rPr lang="ko-KR" altLang="en-US" sz="140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팀명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를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fork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하세요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ea typeface="나눔고딕" pitchFamily="50" charset="-127"/>
              </a:rPr>
              <a:t>    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③ 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project_pr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_[</a:t>
            </a:r>
            <a:r>
              <a:rPr lang="ko-KR" altLang="en-US" sz="140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팀명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 </a:t>
            </a:r>
            <a:r>
              <a:rPr lang="ko-KR" altLang="en-US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로 프로젝트를 만들고 변경점을 만드세요</a:t>
            </a:r>
            <a:endParaRPr lang="en-US" altLang="ko-KR" sz="1400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</a:t>
            </a:r>
            <a:r>
              <a:rPr lang="ko-KR" altLang="ko-KR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④</a:t>
            </a:r>
            <a:r>
              <a:rPr lang="en-US" altLang="ko-KR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변경점을 </a:t>
            </a:r>
            <a:r>
              <a:rPr lang="en-US" altLang="ko-KR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push</a:t>
            </a:r>
            <a:r>
              <a:rPr lang="ko-KR" altLang="en-US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하고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관리자에게 </a:t>
            </a:r>
            <a:r>
              <a:rPr lang="en-US" altLang="ko-KR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pull</a:t>
            </a:r>
            <a:r>
              <a:rPr lang="ko-KR" altLang="en-US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request</a:t>
            </a:r>
            <a:r>
              <a:rPr lang="ko-KR" altLang="en-US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요청을 생성하세요</a:t>
            </a:r>
            <a:endParaRPr lang="en-US" altLang="ko-KR" sz="1400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ko-KR" altLang="en-US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⑤ 관리자는 요청을 </a:t>
            </a:r>
            <a:r>
              <a:rPr lang="en-US" altLang="ko-KR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merge </a:t>
            </a:r>
            <a:r>
              <a:rPr lang="ko-KR" altLang="en-US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해주세요</a:t>
            </a:r>
            <a:endParaRPr lang="en-US" altLang="ko-KR" sz="1400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27749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9144000" cy="6861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39552" y="548680"/>
            <a:ext cx="8064896" cy="2736304"/>
          </a:xfrm>
          <a:prstGeom prst="rect">
            <a:avLst/>
          </a:prstGeom>
          <a:noFill/>
          <a:ln w="1143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60040" y="620688"/>
            <a:ext cx="5108104" cy="1470025"/>
          </a:xfrm>
        </p:spPr>
        <p:txBody>
          <a:bodyPr>
            <a:noAutofit/>
          </a:bodyPr>
          <a:lstStyle/>
          <a:p>
            <a:pPr algn="l"/>
            <a: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GIT</a:t>
            </a:r>
            <a:r>
              <a:rPr lang="ko-KR" altLang="en-US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  <a:t> 더 보기</a:t>
            </a:r>
            <a:br>
              <a:rPr lang="en-US" altLang="ko-KR" sz="4000" dirty="0">
                <a:solidFill>
                  <a:schemeClr val="bg1"/>
                </a:solidFill>
                <a:latin typeface="나눔고딕 ExtraBold" pitchFamily="50" charset="-127"/>
                <a:ea typeface="나눔고딕 ExtraBold" pitchFamily="50" charset="-127"/>
              </a:rPr>
            </a:br>
            <a:endParaRPr lang="ko-KR" altLang="en-US" sz="4000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6804248" y="476673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04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19A8CE2-C82B-490E-96A3-E6D0534D6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b="-1379"/>
          <a:stretch/>
        </p:blipFill>
        <p:spPr>
          <a:xfrm>
            <a:off x="7279477" y="6237312"/>
            <a:ext cx="1368946" cy="36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79836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1152128"/>
          </a:xfrm>
        </p:spPr>
        <p:txBody>
          <a:bodyPr>
            <a:noAutofit/>
          </a:bodyPr>
          <a:lstStyle/>
          <a:p>
            <a:pPr algn="l"/>
            <a:r>
              <a:rPr lang="en-US" altLang="ko-KR" sz="3000" spc="-100" dirty="0">
                <a:latin typeface="나눔고딕 ExtraBold" pitchFamily="50" charset="-127"/>
                <a:ea typeface="나눔고딕 ExtraBold" pitchFamily="50" charset="-127"/>
              </a:rPr>
              <a:t>Shell</a:t>
            </a:r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에서 사용하는</a:t>
            </a:r>
            <a:b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</a:br>
            <a:r>
              <a:rPr lang="en-US" altLang="ko-KR" sz="2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git</a:t>
            </a:r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   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15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1-1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E33691FF-00ED-4B99-9B0F-441B4E527F2C}"/>
              </a:ext>
            </a:extLst>
          </p:cNvPr>
          <p:cNvSpPr txBox="1">
            <a:spLocks/>
          </p:cNvSpPr>
          <p:nvPr/>
        </p:nvSpPr>
        <p:spPr>
          <a:xfrm>
            <a:off x="391490" y="1835962"/>
            <a:ext cx="8284966" cy="4329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indent="-228600">
              <a:lnSpc>
                <a:spcPct val="150000"/>
              </a:lnSpc>
            </a:pPr>
            <a:r>
              <a:rPr lang="en-US" altLang="ko-KR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1) checkout</a:t>
            </a:r>
          </a:p>
          <a:p>
            <a:pPr marL="228600" indent="-228600">
              <a:lnSpc>
                <a:spcPct val="150000"/>
              </a:lnSpc>
            </a:pP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① 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branch</a:t>
            </a:r>
          </a:p>
          <a:p>
            <a:pPr marL="228600" indent="-228600">
              <a:lnSpc>
                <a:spcPct val="150000"/>
              </a:lnSpc>
            </a:pPr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2) merge</a:t>
            </a:r>
          </a:p>
          <a:p>
            <a:pPr marL="228600" indent="-228600">
              <a:lnSpc>
                <a:spcPct val="150000"/>
              </a:lnSpc>
            </a:pP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① 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fetch + merge = pull</a:t>
            </a:r>
          </a:p>
          <a:p>
            <a:pPr marL="228600" indent="-228600">
              <a:lnSpc>
                <a:spcPct val="150000"/>
              </a:lnSpc>
            </a:pPr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3) remote</a:t>
            </a:r>
          </a:p>
          <a:p>
            <a:pPr marL="228600" indent="-228600">
              <a:lnSpc>
                <a:spcPct val="150000"/>
              </a:lnSpc>
            </a:pPr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*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https://backlogtool.com/git-guide/kr/intro/intro1_1.html</a:t>
            </a:r>
          </a:p>
        </p:txBody>
      </p:sp>
    </p:spTree>
    <p:extLst>
      <p:ext uri="{BB962C8B-B14F-4D97-AF65-F5344CB8AC3E}">
        <p14:creationId xmlns:p14="http://schemas.microsoft.com/office/powerpoint/2010/main" val="269912430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7544" y="404664"/>
            <a:ext cx="6552728" cy="1152128"/>
          </a:xfrm>
        </p:spPr>
        <p:txBody>
          <a:bodyPr>
            <a:noAutofit/>
          </a:bodyPr>
          <a:lstStyle/>
          <a:p>
            <a:pPr algn="l"/>
            <a:r>
              <a:rPr lang="ko-KR" altLang="en-US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과제</a:t>
            </a:r>
            <a:br>
              <a:rPr lang="en-US" altLang="ko-KR" sz="3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</a:br>
            <a:r>
              <a:rPr lang="en-US" altLang="ko-KR" sz="2000" b="1" spc="-100" dirty="0">
                <a:solidFill>
                  <a:schemeClr val="accent6">
                    <a:lumMod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extra</a:t>
            </a:r>
            <a:r>
              <a:rPr lang="ko-KR" altLang="en-US" sz="2000" spc="-100" dirty="0"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ko-KR" altLang="en-US" sz="3000" spc="-100" dirty="0">
                <a:latin typeface="나눔고딕 ExtraBold" pitchFamily="50" charset="-127"/>
                <a:ea typeface="나눔고딕 ExtraBold" pitchFamily="50" charset="-127"/>
              </a:rPr>
              <a:t>   </a:t>
            </a:r>
            <a:endParaRPr lang="en-US" altLang="ko-KR" sz="3000" b="1" spc="-100" dirty="0">
              <a:solidFill>
                <a:schemeClr val="accent6">
                  <a:lumMod val="7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2" name="그림 11" descr="NHN로고-흰색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84368" y="6309320"/>
            <a:ext cx="852686" cy="20464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95536" y="404664"/>
            <a:ext cx="8352928" cy="1296144"/>
          </a:xfrm>
          <a:prstGeom prst="rect">
            <a:avLst/>
          </a:prstGeom>
          <a:noFill/>
          <a:ln w="88900">
            <a:solidFill>
              <a:schemeClr val="accent6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7031286" y="116632"/>
            <a:ext cx="1645170" cy="10801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r" defTabSz="914400" rtl="0" eaLnBrk="1" fontAlgn="auto" latinLnBrk="1" hangingPunct="1">
              <a:lnSpc>
                <a:spcPts val="56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15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나눔고딕 ExtraBold" pitchFamily="50" charset="-127"/>
                <a:ea typeface="나눔고딕 ExtraBold" pitchFamily="50" charset="-127"/>
                <a:cs typeface="+mj-cs"/>
              </a:rPr>
              <a:t>1-1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나눔고딕 ExtraBold" pitchFamily="50" charset="-127"/>
              <a:ea typeface="나눔고딕 ExtraBold" pitchFamily="50" charset="-127"/>
              <a:cs typeface="+mj-cs"/>
            </a:endParaRP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23D49228-BA80-4D1F-8514-DBDB6337A639}"/>
              </a:ext>
            </a:extLst>
          </p:cNvPr>
          <p:cNvSpPr txBox="1">
            <a:spLocks/>
          </p:cNvSpPr>
          <p:nvPr/>
        </p:nvSpPr>
        <p:spPr>
          <a:xfrm>
            <a:off x="391490" y="1835962"/>
            <a:ext cx="7924926" cy="4329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indent="-228600"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1) checkout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으로 코드 되돌리기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① 새로운 프로젝트를 만드세요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②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변경점을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cm1, cm2, cm3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3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개를 만드세요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③ checkout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으로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cm2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를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ret branch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로 만드세요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</a:t>
            </a:r>
            <a:r>
              <a:rPr lang="ko-KR" altLang="ko-KR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④</a:t>
            </a:r>
            <a:r>
              <a:rPr lang="en-US" altLang="ko-KR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merge</a:t>
            </a:r>
            <a:r>
              <a:rPr lang="ko-KR" altLang="en-US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로 </a:t>
            </a:r>
            <a:r>
              <a:rPr lang="en-US" altLang="ko-KR" sz="1400" spc="-2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maste</a:t>
            </a:r>
            <a:r>
              <a:rPr lang="ko-KR" altLang="en-US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에 </a:t>
            </a:r>
            <a:r>
              <a:rPr lang="en-US" altLang="ko-KR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ret</a:t>
            </a:r>
            <a:r>
              <a:rPr lang="ko-KR" altLang="en-US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을 합쳐 돌아가세요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2) </a:t>
            </a:r>
            <a:r>
              <a:rPr lang="ko-KR" altLang="en-US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여러 </a:t>
            </a:r>
            <a:r>
              <a:rPr lang="en-US" altLang="ko-KR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remote </a:t>
            </a:r>
            <a:r>
              <a:rPr lang="ko-KR" altLang="en-US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적용하기</a:t>
            </a:r>
            <a:r>
              <a:rPr lang="en-US" altLang="ko-KR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(team)</a:t>
            </a:r>
          </a:p>
          <a:p>
            <a:pPr marL="228600" indent="-228600">
              <a:lnSpc>
                <a:spcPct val="150000"/>
              </a:lnSpc>
            </a:pP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①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team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2)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③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까지 같습니다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. (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이름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: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project_rm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_[</a:t>
            </a:r>
            <a:r>
              <a:rPr lang="ko-KR" altLang="en-US" sz="140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팀명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])</a:t>
            </a:r>
          </a:p>
          <a:p>
            <a:pPr marL="228600" indent="-228600"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②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관리자는 자신의 </a:t>
            </a:r>
            <a:r>
              <a:rPr lang="en-US" altLang="ko-KR" sz="140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project_rm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_[</a:t>
            </a:r>
            <a:r>
              <a:rPr lang="ko-KR" altLang="en-US" sz="1400" dirty="0" err="1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팀명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로 프로젝트를 만드세요</a:t>
            </a:r>
            <a:endParaRPr lang="en-US" altLang="ko-KR" sz="1400" spc="-20" dirty="0">
              <a:solidFill>
                <a:schemeClr val="accent6">
                  <a:lumMod val="75000"/>
                </a:schemeClr>
              </a:solidFill>
              <a:latin typeface="나눔명조" pitchFamily="18" charset="-127"/>
              <a:ea typeface="나눔명조" pitchFamily="18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ea typeface="나눔고딕" pitchFamily="50" charset="-127"/>
              </a:rPr>
              <a:t>    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③ 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관리자가 만든 프로젝트에 변경점을 만들고 </a:t>
            </a:r>
            <a:r>
              <a:rPr lang="en-US" altLang="ko-KR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push</a:t>
            </a:r>
            <a:r>
              <a:rPr lang="ko-KR" altLang="en-US" sz="140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하세요</a:t>
            </a:r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r>
              <a:rPr lang="en-US" altLang="ko-KR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</a:t>
            </a:r>
            <a:r>
              <a:rPr lang="ko-KR" altLang="ko-KR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④</a:t>
            </a:r>
            <a:r>
              <a:rPr lang="en-US" altLang="ko-KR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다른 분들이 관리자가 만든 변경점을 각자의 프로젝트에 적용하세요</a:t>
            </a:r>
            <a:r>
              <a:rPr lang="en-US" altLang="ko-KR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(remote)</a:t>
            </a:r>
          </a:p>
          <a:p>
            <a:pPr marL="228600" indent="-228600">
              <a:lnSpc>
                <a:spcPct val="150000"/>
              </a:lnSpc>
            </a:pPr>
            <a:r>
              <a:rPr lang="ko-KR" altLang="en-US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⑤ 새롭게 변경점을 만들어 </a:t>
            </a:r>
            <a:r>
              <a:rPr lang="en-US" altLang="ko-KR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push</a:t>
            </a:r>
            <a:r>
              <a:rPr lang="ko-KR" altLang="en-US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한 후 </a:t>
            </a:r>
            <a:r>
              <a:rPr lang="en-US" altLang="ko-KR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PR</a:t>
            </a:r>
            <a:r>
              <a:rPr lang="ko-KR" altLang="en-US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을 해서 </a:t>
            </a:r>
            <a:r>
              <a:rPr lang="en-US" altLang="ko-KR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network</a:t>
            </a:r>
            <a:r>
              <a:rPr lang="ko-KR" altLang="en-US" sz="1400" spc="-20" dirty="0">
                <a:solidFill>
                  <a:schemeClr val="accent6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를 확인하세요</a:t>
            </a:r>
            <a:endParaRPr lang="en-US" altLang="ko-KR" sz="1400" spc="-2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228600" indent="-228600">
              <a:lnSpc>
                <a:spcPct val="150000"/>
              </a:lnSpc>
            </a:pPr>
            <a:endParaRPr lang="en-US" altLang="ko-KR" sz="1400" dirty="0">
              <a:solidFill>
                <a:schemeClr val="accent6">
                  <a:lumMod val="7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7494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7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EBDDC3"/>
      </a:hlink>
      <a:folHlink>
        <a:srgbClr val="B29C93"/>
      </a:folHlink>
    </a:clrScheme>
    <a:fontScheme name="나눔고딕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1355</TotalTime>
  <Words>1451</Words>
  <Application>Microsoft Office PowerPoint</Application>
  <PresentationFormat>화면 슬라이드 쇼(4:3)</PresentationFormat>
  <Paragraphs>370</Paragraphs>
  <Slides>100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100</vt:i4>
      </vt:variant>
    </vt:vector>
  </HeadingPairs>
  <TitlesOfParts>
    <vt:vector size="106" baseType="lpstr">
      <vt:lpstr>나눔고딕 ExtraBold</vt:lpstr>
      <vt:lpstr>나눔명조</vt:lpstr>
      <vt:lpstr>맑은 고딕</vt:lpstr>
      <vt:lpstr>나눔고딕</vt:lpstr>
      <vt:lpstr>Arial</vt:lpstr>
      <vt:lpstr>Office 테마</vt:lpstr>
      <vt:lpstr>1. 프로젝트와 관리 </vt:lpstr>
      <vt:lpstr>강사 소개 </vt:lpstr>
      <vt:lpstr>목차</vt:lpstr>
      <vt:lpstr>프로젝트로 시작하는 버전관리</vt:lpstr>
      <vt:lpstr>RSTUDIO IDE for R   </vt:lpstr>
      <vt:lpstr>PROJECT </vt:lpstr>
      <vt:lpstr>GIT </vt:lpstr>
      <vt:lpstr>GIT </vt:lpstr>
      <vt:lpstr>PowerPoint 프레젠테이션</vt:lpstr>
      <vt:lpstr>프로젝트 만들기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코드 가져다 쓰기 </vt:lpstr>
      <vt:lpstr>PowerPoint 프레젠테이션</vt:lpstr>
      <vt:lpstr>GITHUB </vt:lpstr>
      <vt:lpstr>GITHUB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코드 같이 고치기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과제 github    </vt:lpstr>
      <vt:lpstr>과제 github    </vt:lpstr>
      <vt:lpstr>과제 team   </vt:lpstr>
      <vt:lpstr>과제 team   </vt:lpstr>
      <vt:lpstr>GIT 더 보기 </vt:lpstr>
      <vt:lpstr>Shell에서 사용하는 git   </vt:lpstr>
      <vt:lpstr>과제 extra    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</dc:title>
  <dc:creator>네이버 한글캠페인</dc:creator>
  <cp:lastModifiedBy>mrchypark</cp:lastModifiedBy>
  <cp:revision>136</cp:revision>
  <dcterms:created xsi:type="dcterms:W3CDTF">2011-08-25T02:21:48Z</dcterms:created>
  <dcterms:modified xsi:type="dcterms:W3CDTF">2017-06-20T22:32:14Z</dcterms:modified>
</cp:coreProperties>
</file>